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475" r:id="rId4"/>
  </p:sldMasterIdLst>
  <p:notesMasterIdLst>
    <p:notesMasterId r:id="rId37"/>
  </p:notesMasterIdLst>
  <p:handoutMasterIdLst>
    <p:handoutMasterId r:id="rId38"/>
  </p:handoutMasterIdLst>
  <p:sldIdLst>
    <p:sldId id="259" r:id="rId5"/>
    <p:sldId id="870" r:id="rId6"/>
    <p:sldId id="300" r:id="rId7"/>
    <p:sldId id="267" r:id="rId8"/>
    <p:sldId id="276" r:id="rId9"/>
    <p:sldId id="277" r:id="rId10"/>
    <p:sldId id="278" r:id="rId11"/>
    <p:sldId id="279" r:id="rId12"/>
    <p:sldId id="281" r:id="rId13"/>
    <p:sldId id="282" r:id="rId14"/>
    <p:sldId id="301" r:id="rId15"/>
    <p:sldId id="284" r:id="rId16"/>
    <p:sldId id="285" r:id="rId17"/>
    <p:sldId id="286" r:id="rId18"/>
    <p:sldId id="287" r:id="rId19"/>
    <p:sldId id="305" r:id="rId20"/>
    <p:sldId id="306" r:id="rId21"/>
    <p:sldId id="304" r:id="rId22"/>
    <p:sldId id="309" r:id="rId23"/>
    <p:sldId id="302" r:id="rId24"/>
    <p:sldId id="325" r:id="rId25"/>
    <p:sldId id="308" r:id="rId26"/>
    <p:sldId id="311" r:id="rId27"/>
    <p:sldId id="312" r:id="rId28"/>
    <p:sldId id="313" r:id="rId29"/>
    <p:sldId id="314" r:id="rId30"/>
    <p:sldId id="315" r:id="rId31"/>
    <p:sldId id="316" r:id="rId32"/>
    <p:sldId id="326" r:id="rId33"/>
    <p:sldId id="292" r:id="rId34"/>
    <p:sldId id="319" r:id="rId35"/>
    <p:sldId id="317" r:id="rId36"/>
  </p:sldIdLst>
  <p:sldSz cx="12192000" cy="6858000"/>
  <p:notesSz cx="9926638" cy="6797675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BB810-49A9-184E-D709-5686371A7706}" name="Sarabjit Singh Chadha" initials="SSC" userId="S::Sarabjit.Chadha@finddx.org::a7e2896c-c10b-4d5a-a518-22b7063b46fa" providerId="AD"/>
  <p188:author id="{12682632-A016-E4B1-8DFD-2D029988CF30}" name="Sikha Panda" initials="SP" userId="S::Sikha.Panda@finddx.org::8ffbd656-6f06-482d-84fc-dc7162f905cc" providerId="AD"/>
  <p188:author id="{538C253F-5209-0BF5-4DBE-7C874D562797}" name="Shubhada Shenai" initials="SS" userId="S::Shubhada.Shenai@finddx.org::9076908a-6e99-4edd-80de-1f7b5187c2d4" providerId="AD"/>
  <p188:author id="{AB5A2EB2-9B8B-EC45-695E-40A4F5FCB783}" name="Pooja Srivastava" initials="PS" userId="S::Pooja.Srivastava@finddx.org::cef25191-5c21-41d5-bd8b-3c30417c0004" providerId="AD"/>
  <p188:author id="{666037CE-2BC8-103B-9115-CB3CADCBDE30}" name="Tarak GShah" initials="TG" userId="S::Tarak.GShah@finddx.org::0efee70e-6e36-46a2-be46-607be09e54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haume, Tiphaine" initials="GT" lastIdx="1" clrIdx="0">
    <p:extLst>
      <p:ext uri="{19B8F6BF-5375-455C-9EA6-DF929625EA0E}">
        <p15:presenceInfo xmlns:p15="http://schemas.microsoft.com/office/powerpoint/2012/main" userId="Guihaume, Tiphaine" providerId="None"/>
      </p:ext>
    </p:extLst>
  </p:cmAuthor>
  <p:cmAuthor id="2" name="Morten Ruhwald" initials="MR" lastIdx="2" clrIdx="1">
    <p:extLst>
      <p:ext uri="{19B8F6BF-5375-455C-9EA6-DF929625EA0E}">
        <p15:presenceInfo xmlns:p15="http://schemas.microsoft.com/office/powerpoint/2012/main" userId="Morten Ruhwald" providerId="None"/>
      </p:ext>
    </p:extLst>
  </p:cmAuthor>
  <p:cmAuthor id="3" name="Sarah Nogaro" initials="SN" lastIdx="31" clrIdx="2">
    <p:extLst>
      <p:ext uri="{19B8F6BF-5375-455C-9EA6-DF929625EA0E}">
        <p15:presenceInfo xmlns:p15="http://schemas.microsoft.com/office/powerpoint/2012/main" userId="S::Sarah.Nogaro@finddx.org::cad2f3ff-81c2-49d3-9bee-4c5d604850df" providerId="AD"/>
      </p:ext>
    </p:extLst>
  </p:cmAuthor>
  <p:cmAuthor id="4" name="Dziedzom Komi DE SOUZA" initials="DKDS" lastIdx="5" clrIdx="3">
    <p:extLst>
      <p:ext uri="{19B8F6BF-5375-455C-9EA6-DF929625EA0E}">
        <p15:presenceInfo xmlns:p15="http://schemas.microsoft.com/office/powerpoint/2012/main" userId="S::DziedzomKomi.DESOUZA@Finddx.org::7ac39cd6-5acb-435a-9f04-fb1043c5a2a2" providerId="AD"/>
      </p:ext>
    </p:extLst>
  </p:cmAuthor>
  <p:cmAuthor id="5" name="Tatiana Letsko" initials="TL" lastIdx="1" clrIdx="4">
    <p:extLst>
      <p:ext uri="{19B8F6BF-5375-455C-9EA6-DF929625EA0E}">
        <p15:presenceInfo xmlns:p15="http://schemas.microsoft.com/office/powerpoint/2012/main" userId="S::Tatiana.Letsko@Finddx.org::a6cb2b95-6f96-4c98-bbb5-ef102aa349fb" providerId="AD"/>
      </p:ext>
    </p:extLst>
  </p:cmAuthor>
  <p:cmAuthor id="6" name="Sylvain Bieler" initials="SB" lastIdx="3" clrIdx="5">
    <p:extLst>
      <p:ext uri="{19B8F6BF-5375-455C-9EA6-DF929625EA0E}">
        <p15:presenceInfo xmlns:p15="http://schemas.microsoft.com/office/powerpoint/2012/main" userId="S::Sylvain.Bieler@finddx.org::a37712c3-e8a0-4e16-8c22-5fd8fb779163" providerId="AD"/>
      </p:ext>
    </p:extLst>
  </p:cmAuthor>
  <p:cmAuthor id="7" name="Albert Picado De Puig" initials="APDP" lastIdx="3" clrIdx="6">
    <p:extLst>
      <p:ext uri="{19B8F6BF-5375-455C-9EA6-DF929625EA0E}">
        <p15:presenceInfo xmlns:p15="http://schemas.microsoft.com/office/powerpoint/2012/main" userId="S-1-5-21-758399636-2987204155-3505288178-4660" providerId="AD"/>
      </p:ext>
    </p:extLst>
  </p:cmAuthor>
  <p:cmAuthor id="8" name="Maël Redard" initials="MR" lastIdx="1" clrIdx="7">
    <p:extLst>
      <p:ext uri="{19B8F6BF-5375-455C-9EA6-DF929625EA0E}">
        <p15:presenceInfo xmlns:p15="http://schemas.microsoft.com/office/powerpoint/2012/main" userId="S::Mael.Redard@finddx.org::c2364de1-a1f0-490d-8ae0-9c9d5b5f0ba6" providerId="AD"/>
      </p:ext>
    </p:extLst>
  </p:cmAuthor>
  <p:cmAuthor id="9" name="Albert" initials="A" lastIdx="3" clrIdx="8">
    <p:extLst>
      <p:ext uri="{19B8F6BF-5375-455C-9EA6-DF929625EA0E}">
        <p15:presenceInfo xmlns:p15="http://schemas.microsoft.com/office/powerpoint/2012/main" userId="Albert" providerId="None"/>
      </p:ext>
    </p:extLst>
  </p:cmAuthor>
  <p:cmAuthor id="10" name="Joseph Ndungu" initials="JN" lastIdx="5" clrIdx="9">
    <p:extLst>
      <p:ext uri="{19B8F6BF-5375-455C-9EA6-DF929625EA0E}">
        <p15:presenceInfo xmlns:p15="http://schemas.microsoft.com/office/powerpoint/2012/main" userId="S::Joseph.Ndungu@finddx.org::ca0ea31a-dc60-4871-a047-a769c4ef740e" providerId="AD"/>
      </p:ext>
    </p:extLst>
  </p:cmAuthor>
  <p:cmAuthor id="11" name="PORE, Meenal" initials="PM" lastIdx="4" clrIdx="10">
    <p:extLst>
      <p:ext uri="{19B8F6BF-5375-455C-9EA6-DF929625EA0E}">
        <p15:presenceInfo xmlns:p15="http://schemas.microsoft.com/office/powerpoint/2012/main" userId="PORE, Meenal" providerId="None"/>
      </p:ext>
    </p:extLst>
  </p:cmAuthor>
  <p:cmAuthor id="12" name="Sarah-Jane Loveday" initials="SJL" lastIdx="13" clrIdx="11">
    <p:extLst>
      <p:ext uri="{19B8F6BF-5375-455C-9EA6-DF929625EA0E}">
        <p15:presenceInfo xmlns:p15="http://schemas.microsoft.com/office/powerpoint/2012/main" userId="S::Sarah-Jane.Loveday@finddx.org::38f1dcbf-72cf-4a61-820e-24f00c15d838" providerId="AD"/>
      </p:ext>
    </p:extLst>
  </p:cmAuthor>
  <p:cmAuthor id="13" name="Shubhada Shenai" initials="SS" lastIdx="1" clrIdx="12">
    <p:extLst>
      <p:ext uri="{19B8F6BF-5375-455C-9EA6-DF929625EA0E}">
        <p15:presenceInfo xmlns:p15="http://schemas.microsoft.com/office/powerpoint/2012/main" userId="S::Shubhada.Shenai@finddx.org::9076908a-6e99-4edd-80de-1f7b5187c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3F47"/>
    <a:srgbClr val="FFFF00"/>
    <a:srgbClr val="6AC534"/>
    <a:srgbClr val="F2F2F2"/>
    <a:srgbClr val="F79646"/>
    <a:srgbClr val="43ABB6"/>
    <a:srgbClr val="955895"/>
    <a:srgbClr val="FFC000"/>
    <a:srgbClr val="00B0F0"/>
    <a:srgbClr val="F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A74F8-BFEC-4586-A25C-BDD513DD8104}" v="1" dt="2024-12-10T01:48:18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522" autoAdjust="0"/>
  </p:normalViewPr>
  <p:slideViewPr>
    <p:cSldViewPr snapToGrid="0">
      <p:cViewPr varScale="1">
        <p:scale>
          <a:sx n="65" d="100"/>
          <a:sy n="65" d="100"/>
        </p:scale>
        <p:origin x="10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21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pra Bhargava" userId="4615a55c-5417-4faa-87cc-e913db48358f" providerId="ADAL" clId="{710A74F8-BFEC-4586-A25C-BDD513DD8104}"/>
    <pc:docChg chg="undo custSel modSld">
      <pc:chgData name="Shipra Bhargava" userId="4615a55c-5417-4faa-87cc-e913db48358f" providerId="ADAL" clId="{710A74F8-BFEC-4586-A25C-BDD513DD8104}" dt="2024-12-10T06:19:12.351" v="66" actId="1076"/>
      <pc:docMkLst>
        <pc:docMk/>
      </pc:docMkLst>
      <pc:sldChg chg="addSp modSp mod">
        <pc:chgData name="Shipra Bhargava" userId="4615a55c-5417-4faa-87cc-e913db48358f" providerId="ADAL" clId="{710A74F8-BFEC-4586-A25C-BDD513DD8104}" dt="2024-12-10T01:48:21.272" v="60" actId="1076"/>
        <pc:sldMkLst>
          <pc:docMk/>
          <pc:sldMk cId="3824311998" sldId="285"/>
        </pc:sldMkLst>
        <pc:spChg chg="mod">
          <ac:chgData name="Shipra Bhargava" userId="4615a55c-5417-4faa-87cc-e913db48358f" providerId="ADAL" clId="{710A74F8-BFEC-4586-A25C-BDD513DD8104}" dt="2024-12-10T01:48:08.437" v="57" actId="14100"/>
          <ac:spMkLst>
            <pc:docMk/>
            <pc:sldMk cId="3824311998" sldId="285"/>
            <ac:spMk id="20" creationId="{00000000-0000-0000-0000-000000000000}"/>
          </ac:spMkLst>
        </pc:spChg>
        <pc:spChg chg="mod">
          <ac:chgData name="Shipra Bhargava" userId="4615a55c-5417-4faa-87cc-e913db48358f" providerId="ADAL" clId="{710A74F8-BFEC-4586-A25C-BDD513DD8104}" dt="2024-12-10T01:48:15.967" v="58" actId="1076"/>
          <ac:spMkLst>
            <pc:docMk/>
            <pc:sldMk cId="3824311998" sldId="285"/>
            <ac:spMk id="21" creationId="{00000000-0000-0000-0000-000000000000}"/>
          </ac:spMkLst>
        </pc:spChg>
        <pc:picChg chg="add mod">
          <ac:chgData name="Shipra Bhargava" userId="4615a55c-5417-4faa-87cc-e913db48358f" providerId="ADAL" clId="{710A74F8-BFEC-4586-A25C-BDD513DD8104}" dt="2024-12-10T01:48:21.272" v="60" actId="1076"/>
          <ac:picMkLst>
            <pc:docMk/>
            <pc:sldMk cId="3824311998" sldId="285"/>
            <ac:picMk id="2" creationId="{1A0DC201-7E0E-AF97-45D6-8644DA59FEC9}"/>
          </ac:picMkLst>
        </pc:picChg>
      </pc:sldChg>
      <pc:sldChg chg="modSp mod">
        <pc:chgData name="Shipra Bhargava" userId="4615a55c-5417-4faa-87cc-e913db48358f" providerId="ADAL" clId="{710A74F8-BFEC-4586-A25C-BDD513DD8104}" dt="2024-12-10T01:49:10.484" v="65" actId="14100"/>
        <pc:sldMkLst>
          <pc:docMk/>
          <pc:sldMk cId="3067882813" sldId="302"/>
        </pc:sldMkLst>
        <pc:picChg chg="mod modCrop">
          <ac:chgData name="Shipra Bhargava" userId="4615a55c-5417-4faa-87cc-e913db48358f" providerId="ADAL" clId="{710A74F8-BFEC-4586-A25C-BDD513DD8104}" dt="2024-12-10T01:49:10.484" v="65" actId="14100"/>
          <ac:picMkLst>
            <pc:docMk/>
            <pc:sldMk cId="3067882813" sldId="302"/>
            <ac:picMk id="3" creationId="{4B21DA30-8885-22B0-A36F-FB003C51111F}"/>
          </ac:picMkLst>
        </pc:picChg>
      </pc:sldChg>
      <pc:sldChg chg="modSp mod">
        <pc:chgData name="Shipra Bhargava" userId="4615a55c-5417-4faa-87cc-e913db48358f" providerId="ADAL" clId="{710A74F8-BFEC-4586-A25C-BDD513DD8104}" dt="2024-12-10T06:19:12.351" v="66" actId="1076"/>
        <pc:sldMkLst>
          <pc:docMk/>
          <pc:sldMk cId="2949369038" sldId="319"/>
        </pc:sldMkLst>
        <pc:picChg chg="mod">
          <ac:chgData name="Shipra Bhargava" userId="4615a55c-5417-4faa-87cc-e913db48358f" providerId="ADAL" clId="{710A74F8-BFEC-4586-A25C-BDD513DD8104}" dt="2024-12-10T06:19:12.351" v="66" actId="1076"/>
          <ac:picMkLst>
            <pc:docMk/>
            <pc:sldMk cId="2949369038" sldId="319"/>
            <ac:picMk id="3" creationId="{DADAA41B-7E26-391F-BB6C-558EDE609036}"/>
          </ac:picMkLst>
        </pc:picChg>
      </pc:sldChg>
    </pc:docChg>
  </pc:docChgLst>
  <pc:docChgLst>
    <pc:chgData name="Shipra Bhargava" userId="4615a55c-5417-4faa-87cc-e913db48358f" providerId="ADAL" clId="{BB979DCD-B925-4936-B00A-AC34A02140FA}"/>
    <pc:docChg chg="undo custSel addSld delSld modSld">
      <pc:chgData name="Shipra Bhargava" userId="4615a55c-5417-4faa-87cc-e913db48358f" providerId="ADAL" clId="{BB979DCD-B925-4936-B00A-AC34A02140FA}" dt="2024-12-06T13:03:59.680" v="368" actId="1076"/>
      <pc:docMkLst>
        <pc:docMk/>
      </pc:docMkLst>
      <pc:sldChg chg="modSp mod">
        <pc:chgData name="Shipra Bhargava" userId="4615a55c-5417-4faa-87cc-e913db48358f" providerId="ADAL" clId="{BB979DCD-B925-4936-B00A-AC34A02140FA}" dt="2024-12-06T04:16:40.533" v="39" actId="1035"/>
        <pc:sldMkLst>
          <pc:docMk/>
          <pc:sldMk cId="4125624695" sldId="259"/>
        </pc:sldMkLst>
        <pc:spChg chg="mod">
          <ac:chgData name="Shipra Bhargava" userId="4615a55c-5417-4faa-87cc-e913db48358f" providerId="ADAL" clId="{BB979DCD-B925-4936-B00A-AC34A02140FA}" dt="2024-12-06T04:16:40.533" v="39" actId="1035"/>
          <ac:spMkLst>
            <pc:docMk/>
            <pc:sldMk cId="4125624695" sldId="259"/>
            <ac:spMk id="12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04:16:40.533" v="39" actId="1035"/>
          <ac:spMkLst>
            <pc:docMk/>
            <pc:sldMk cId="4125624695" sldId="259"/>
            <ac:spMk id="15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04:16:40.533" v="39" actId="1035"/>
          <ac:spMkLst>
            <pc:docMk/>
            <pc:sldMk cId="4125624695" sldId="259"/>
            <ac:spMk id="17" creationId="{00000000-0000-0000-0000-000000000000}"/>
          </ac:spMkLst>
        </pc:spChg>
      </pc:sldChg>
      <pc:sldChg chg="del">
        <pc:chgData name="Shipra Bhargava" userId="4615a55c-5417-4faa-87cc-e913db48358f" providerId="ADAL" clId="{BB979DCD-B925-4936-B00A-AC34A02140FA}" dt="2024-12-06T12:05:56.865" v="40" actId="47"/>
        <pc:sldMkLst>
          <pc:docMk/>
          <pc:sldMk cId="1026936374" sldId="265"/>
        </pc:sldMkLst>
      </pc:sldChg>
      <pc:sldChg chg="delSp del mod">
        <pc:chgData name="Shipra Bhargava" userId="4615a55c-5417-4faa-87cc-e913db48358f" providerId="ADAL" clId="{BB979DCD-B925-4936-B00A-AC34A02140FA}" dt="2024-12-06T12:07:05.150" v="44" actId="47"/>
        <pc:sldMkLst>
          <pc:docMk/>
          <pc:sldMk cId="205317172" sldId="266"/>
        </pc:sldMkLst>
      </pc:sldChg>
      <pc:sldChg chg="modSp mod">
        <pc:chgData name="Shipra Bhargava" userId="4615a55c-5417-4faa-87cc-e913db48358f" providerId="ADAL" clId="{BB979DCD-B925-4936-B00A-AC34A02140FA}" dt="2024-12-06T12:46:08.128" v="179" actId="20577"/>
        <pc:sldMkLst>
          <pc:docMk/>
          <pc:sldMk cId="672858655" sldId="267"/>
        </pc:sldMkLst>
        <pc:spChg chg="mod">
          <ac:chgData name="Shipra Bhargava" userId="4615a55c-5417-4faa-87cc-e913db48358f" providerId="ADAL" clId="{BB979DCD-B925-4936-B00A-AC34A02140FA}" dt="2024-12-06T12:46:08.128" v="179" actId="20577"/>
          <ac:spMkLst>
            <pc:docMk/>
            <pc:sldMk cId="672858655" sldId="267"/>
            <ac:spMk id="15" creationId="{00000000-0000-0000-0000-000000000000}"/>
          </ac:spMkLst>
        </pc:spChg>
      </pc:sldChg>
      <pc:sldChg chg="del">
        <pc:chgData name="Shipra Bhargava" userId="4615a55c-5417-4faa-87cc-e913db48358f" providerId="ADAL" clId="{BB979DCD-B925-4936-B00A-AC34A02140FA}" dt="2024-12-06T12:05:58.589" v="41" actId="47"/>
        <pc:sldMkLst>
          <pc:docMk/>
          <pc:sldMk cId="1728479774" sldId="275"/>
        </pc:sldMkLst>
      </pc:sldChg>
      <pc:sldChg chg="modSp mod">
        <pc:chgData name="Shipra Bhargava" userId="4615a55c-5417-4faa-87cc-e913db48358f" providerId="ADAL" clId="{BB979DCD-B925-4936-B00A-AC34A02140FA}" dt="2024-12-06T12:46:17.075" v="185" actId="20577"/>
        <pc:sldMkLst>
          <pc:docMk/>
          <pc:sldMk cId="2483980072" sldId="276"/>
        </pc:sldMkLst>
        <pc:spChg chg="mod">
          <ac:chgData name="Shipra Bhargava" userId="4615a55c-5417-4faa-87cc-e913db48358f" providerId="ADAL" clId="{BB979DCD-B925-4936-B00A-AC34A02140FA}" dt="2024-12-06T12:46:17.075" v="185" actId="20577"/>
          <ac:spMkLst>
            <pc:docMk/>
            <pc:sldMk cId="2483980072" sldId="276"/>
            <ac:spMk id="5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46:25.856" v="189" actId="20577"/>
        <pc:sldMkLst>
          <pc:docMk/>
          <pc:sldMk cId="3686684684" sldId="277"/>
        </pc:sldMkLst>
        <pc:spChg chg="mod">
          <ac:chgData name="Shipra Bhargava" userId="4615a55c-5417-4faa-87cc-e913db48358f" providerId="ADAL" clId="{BB979DCD-B925-4936-B00A-AC34A02140FA}" dt="2024-12-06T12:46:25.856" v="189" actId="20577"/>
          <ac:spMkLst>
            <pc:docMk/>
            <pc:sldMk cId="3686684684" sldId="277"/>
            <ac:spMk id="4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18:47.352" v="112" actId="108"/>
        <pc:sldMkLst>
          <pc:docMk/>
          <pc:sldMk cId="162351454" sldId="278"/>
        </pc:sldMkLst>
        <pc:spChg chg="mod">
          <ac:chgData name="Shipra Bhargava" userId="4615a55c-5417-4faa-87cc-e913db48358f" providerId="ADAL" clId="{BB979DCD-B925-4936-B00A-AC34A02140FA}" dt="2024-12-06T12:18:47.352" v="112" actId="108"/>
          <ac:spMkLst>
            <pc:docMk/>
            <pc:sldMk cId="162351454" sldId="278"/>
            <ac:spMk id="5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45:14.798" v="161" actId="20577"/>
        <pc:sldMkLst>
          <pc:docMk/>
          <pc:sldMk cId="946325250" sldId="279"/>
        </pc:sldMkLst>
        <pc:spChg chg="mod">
          <ac:chgData name="Shipra Bhargava" userId="4615a55c-5417-4faa-87cc-e913db48358f" providerId="ADAL" clId="{BB979DCD-B925-4936-B00A-AC34A02140FA}" dt="2024-12-06T12:45:14.798" v="161" actId="20577"/>
          <ac:spMkLst>
            <pc:docMk/>
            <pc:sldMk cId="946325250" sldId="279"/>
            <ac:spMk id="3" creationId="{00000000-0000-0000-0000-000000000000}"/>
          </ac:spMkLst>
        </pc:spChg>
        <pc:picChg chg="mod">
          <ac:chgData name="Shipra Bhargava" userId="4615a55c-5417-4faa-87cc-e913db48358f" providerId="ADAL" clId="{BB979DCD-B925-4936-B00A-AC34A02140FA}" dt="2024-12-06T12:07:58.340" v="60" actId="1076"/>
          <ac:picMkLst>
            <pc:docMk/>
            <pc:sldMk cId="946325250" sldId="279"/>
            <ac:picMk id="5" creationId="{19EFAFCF-CB0B-E2F7-A8C2-985DEE5C1B8E}"/>
          </ac:picMkLst>
        </pc:picChg>
      </pc:sldChg>
      <pc:sldChg chg="modSp mod">
        <pc:chgData name="Shipra Bhargava" userId="4615a55c-5417-4faa-87cc-e913db48358f" providerId="ADAL" clId="{BB979DCD-B925-4936-B00A-AC34A02140FA}" dt="2024-12-06T12:44:56.974" v="147" actId="20577"/>
        <pc:sldMkLst>
          <pc:docMk/>
          <pc:sldMk cId="1330847542" sldId="281"/>
        </pc:sldMkLst>
        <pc:spChg chg="mod">
          <ac:chgData name="Shipra Bhargava" userId="4615a55c-5417-4faa-87cc-e913db48358f" providerId="ADAL" clId="{BB979DCD-B925-4936-B00A-AC34A02140FA}" dt="2024-12-06T12:44:56.974" v="147" actId="20577"/>
          <ac:spMkLst>
            <pc:docMk/>
            <pc:sldMk cId="1330847542" sldId="281"/>
            <ac:spMk id="27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4:41.973" v="209" actId="14100"/>
        <pc:sldMkLst>
          <pc:docMk/>
          <pc:sldMk cId="1439309395" sldId="282"/>
        </pc:sldMkLst>
        <pc:spChg chg="mod">
          <ac:chgData name="Shipra Bhargava" userId="4615a55c-5417-4faa-87cc-e913db48358f" providerId="ADAL" clId="{BB979DCD-B925-4936-B00A-AC34A02140FA}" dt="2024-12-06T12:54:41.973" v="209" actId="14100"/>
          <ac:spMkLst>
            <pc:docMk/>
            <pc:sldMk cId="1439309395" sldId="282"/>
            <ac:spMk id="20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6:18.154" v="243" actId="108"/>
        <pc:sldMkLst>
          <pc:docMk/>
          <pc:sldMk cId="772513526" sldId="284"/>
        </pc:sldMkLst>
        <pc:spChg chg="mod">
          <ac:chgData name="Shipra Bhargava" userId="4615a55c-5417-4faa-87cc-e913db48358f" providerId="ADAL" clId="{BB979DCD-B925-4936-B00A-AC34A02140FA}" dt="2024-12-06T12:56:18.154" v="243" actId="108"/>
          <ac:spMkLst>
            <pc:docMk/>
            <pc:sldMk cId="772513526" sldId="284"/>
            <ac:spMk id="3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6:42.968" v="254" actId="108"/>
        <pc:sldMkLst>
          <pc:docMk/>
          <pc:sldMk cId="3824311998" sldId="285"/>
        </pc:sldMkLst>
        <pc:spChg chg="mod">
          <ac:chgData name="Shipra Bhargava" userId="4615a55c-5417-4faa-87cc-e913db48358f" providerId="ADAL" clId="{BB979DCD-B925-4936-B00A-AC34A02140FA}" dt="2024-12-06T12:56:42.968" v="254" actId="108"/>
          <ac:spMkLst>
            <pc:docMk/>
            <pc:sldMk cId="3824311998" sldId="285"/>
            <ac:spMk id="19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7:25.198" v="270" actId="1036"/>
        <pc:sldMkLst>
          <pc:docMk/>
          <pc:sldMk cId="1874204490" sldId="286"/>
        </pc:sldMkLst>
        <pc:spChg chg="mod">
          <ac:chgData name="Shipra Bhargava" userId="4615a55c-5417-4faa-87cc-e913db48358f" providerId="ADAL" clId="{BB979DCD-B925-4936-B00A-AC34A02140FA}" dt="2024-12-06T12:57:25.198" v="270" actId="1036"/>
          <ac:spMkLst>
            <pc:docMk/>
            <pc:sldMk cId="1874204490" sldId="286"/>
            <ac:spMk id="3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7:46.526" v="275" actId="122"/>
        <pc:sldMkLst>
          <pc:docMk/>
          <pc:sldMk cId="3542546773" sldId="287"/>
        </pc:sldMkLst>
        <pc:spChg chg="mod">
          <ac:chgData name="Shipra Bhargava" userId="4615a55c-5417-4faa-87cc-e913db48358f" providerId="ADAL" clId="{BB979DCD-B925-4936-B00A-AC34A02140FA}" dt="2024-12-06T12:57:46.526" v="275" actId="122"/>
          <ac:spMkLst>
            <pc:docMk/>
            <pc:sldMk cId="3542546773" sldId="287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3:01:28.928" v="360" actId="108"/>
        <pc:sldMkLst>
          <pc:docMk/>
          <pc:sldMk cId="1817918399" sldId="292"/>
        </pc:sldMkLst>
        <pc:spChg chg="mod">
          <ac:chgData name="Shipra Bhargava" userId="4615a55c-5417-4faa-87cc-e913db48358f" providerId="ADAL" clId="{BB979DCD-B925-4936-B00A-AC34A02140FA}" dt="2024-12-06T13:01:28.928" v="360" actId="108"/>
          <ac:spMkLst>
            <pc:docMk/>
            <pc:sldMk cId="1817918399" sldId="292"/>
            <ac:spMk id="16" creationId="{00000000-0000-0000-0000-000000000000}"/>
          </ac:spMkLst>
        </pc:spChg>
      </pc:sldChg>
      <pc:sldChg chg="addSp modSp">
        <pc:chgData name="Shipra Bhargava" userId="4615a55c-5417-4faa-87cc-e913db48358f" providerId="ADAL" clId="{BB979DCD-B925-4936-B00A-AC34A02140FA}" dt="2024-12-06T12:07:36.390" v="45"/>
        <pc:sldMkLst>
          <pc:docMk/>
          <pc:sldMk cId="2354560587" sldId="300"/>
        </pc:sldMkLst>
        <pc:spChg chg="add mod">
          <ac:chgData name="Shipra Bhargava" userId="4615a55c-5417-4faa-87cc-e913db48358f" providerId="ADAL" clId="{BB979DCD-B925-4936-B00A-AC34A02140FA}" dt="2024-12-06T12:07:36.390" v="45"/>
          <ac:spMkLst>
            <pc:docMk/>
            <pc:sldMk cId="2354560587" sldId="300"/>
            <ac:spMk id="2" creationId="{598A0C83-D6B0-9D33-AC1E-71857E5C9770}"/>
          </ac:spMkLst>
        </pc:spChg>
      </pc:sldChg>
      <pc:sldChg chg="modSp mod">
        <pc:chgData name="Shipra Bhargava" userId="4615a55c-5417-4faa-87cc-e913db48358f" providerId="ADAL" clId="{BB979DCD-B925-4936-B00A-AC34A02140FA}" dt="2024-12-06T12:55:35.318" v="229" actId="122"/>
        <pc:sldMkLst>
          <pc:docMk/>
          <pc:sldMk cId="3511361481" sldId="301"/>
        </pc:sldMkLst>
        <pc:spChg chg="mod">
          <ac:chgData name="Shipra Bhargava" userId="4615a55c-5417-4faa-87cc-e913db48358f" providerId="ADAL" clId="{BB979DCD-B925-4936-B00A-AC34A02140FA}" dt="2024-12-06T12:55:35.318" v="229" actId="122"/>
          <ac:spMkLst>
            <pc:docMk/>
            <pc:sldMk cId="3511361481" sldId="301"/>
            <ac:spMk id="5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5:23.630" v="227" actId="14100"/>
          <ac:spMkLst>
            <pc:docMk/>
            <pc:sldMk cId="3511361481" sldId="301"/>
            <ac:spMk id="34" creationId="{00000000-0000-0000-0000-000000000000}"/>
          </ac:spMkLst>
        </pc:spChg>
      </pc:sldChg>
      <pc:sldChg chg="addSp delSp modSp mod">
        <pc:chgData name="Shipra Bhargava" userId="4615a55c-5417-4faa-87cc-e913db48358f" providerId="ADAL" clId="{BB979DCD-B925-4936-B00A-AC34A02140FA}" dt="2024-12-06T12:59:03.915" v="310"/>
        <pc:sldMkLst>
          <pc:docMk/>
          <pc:sldMk cId="3067882813" sldId="302"/>
        </pc:sldMkLst>
        <pc:spChg chg="add mod">
          <ac:chgData name="Shipra Bhargava" userId="4615a55c-5417-4faa-87cc-e913db48358f" providerId="ADAL" clId="{BB979DCD-B925-4936-B00A-AC34A02140FA}" dt="2024-12-06T12:59:03.915" v="310"/>
          <ac:spMkLst>
            <pc:docMk/>
            <pc:sldMk cId="3067882813" sldId="302"/>
            <ac:spMk id="2" creationId="{3A0D9536-EE4B-B210-C57E-F180AEF41ED5}"/>
          </ac:spMkLst>
        </pc:spChg>
      </pc:sldChg>
      <pc:sldChg chg="modSp mod">
        <pc:chgData name="Shipra Bhargava" userId="4615a55c-5417-4faa-87cc-e913db48358f" providerId="ADAL" clId="{BB979DCD-B925-4936-B00A-AC34A02140FA}" dt="2024-12-06T12:58:42.027" v="306" actId="1036"/>
        <pc:sldMkLst>
          <pc:docMk/>
          <pc:sldMk cId="1522530043" sldId="304"/>
        </pc:sldMkLst>
        <pc:spChg chg="mod">
          <ac:chgData name="Shipra Bhargava" userId="4615a55c-5417-4faa-87cc-e913db48358f" providerId="ADAL" clId="{BB979DCD-B925-4936-B00A-AC34A02140FA}" dt="2024-12-06T12:58:42.027" v="306" actId="1036"/>
          <ac:spMkLst>
            <pc:docMk/>
            <pc:sldMk cId="1522530043" sldId="304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8:04.533" v="286" actId="1035"/>
        <pc:sldMkLst>
          <pc:docMk/>
          <pc:sldMk cId="2269672397" sldId="305"/>
        </pc:sldMkLst>
        <pc:spChg chg="mod">
          <ac:chgData name="Shipra Bhargava" userId="4615a55c-5417-4faa-87cc-e913db48358f" providerId="ADAL" clId="{BB979DCD-B925-4936-B00A-AC34A02140FA}" dt="2024-12-06T12:58:04.533" v="286" actId="1035"/>
          <ac:spMkLst>
            <pc:docMk/>
            <pc:sldMk cId="2269672397" sldId="305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8:22.639" v="290" actId="1076"/>
        <pc:sldMkLst>
          <pc:docMk/>
          <pc:sldMk cId="2697705624" sldId="306"/>
        </pc:sldMkLst>
        <pc:spChg chg="mod">
          <ac:chgData name="Shipra Bhargava" userId="4615a55c-5417-4faa-87cc-e913db48358f" providerId="ADAL" clId="{BB979DCD-B925-4936-B00A-AC34A02140FA}" dt="2024-12-06T12:58:22.639" v="290" actId="1076"/>
          <ac:spMkLst>
            <pc:docMk/>
            <pc:sldMk cId="2697705624" sldId="306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2:59:49.527" v="349" actId="1036"/>
        <pc:sldMkLst>
          <pc:docMk/>
          <pc:sldMk cId="1800555160" sldId="308"/>
        </pc:sldMkLst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3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17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26.169" v="317" actId="1036"/>
          <ac:spMkLst>
            <pc:docMk/>
            <pc:sldMk cId="1800555160" sldId="308"/>
            <ac:spMk id="18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19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0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1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2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4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5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6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7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8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29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30" creationId="{00000000-0000-0000-0000-000000000000}"/>
          </ac:spMkLst>
        </pc:spChg>
        <pc:spChg chg="mod">
          <ac:chgData name="Shipra Bhargava" userId="4615a55c-5417-4faa-87cc-e913db48358f" providerId="ADAL" clId="{BB979DCD-B925-4936-B00A-AC34A02140FA}" dt="2024-12-06T12:59:49.527" v="349" actId="1036"/>
          <ac:spMkLst>
            <pc:docMk/>
            <pc:sldMk cId="1800555160" sldId="308"/>
            <ac:spMk id="31" creationId="{00000000-0000-0000-0000-000000000000}"/>
          </ac:spMkLst>
        </pc:spChg>
      </pc:sldChg>
      <pc:sldChg chg="addSp delSp modSp mod">
        <pc:chgData name="Shipra Bhargava" userId="4615a55c-5417-4faa-87cc-e913db48358f" providerId="ADAL" clId="{BB979DCD-B925-4936-B00A-AC34A02140FA}" dt="2024-12-06T12:58:59.055" v="308"/>
        <pc:sldMkLst>
          <pc:docMk/>
          <pc:sldMk cId="4051892261" sldId="309"/>
        </pc:sldMkLst>
        <pc:spChg chg="add mod">
          <ac:chgData name="Shipra Bhargava" userId="4615a55c-5417-4faa-87cc-e913db48358f" providerId="ADAL" clId="{BB979DCD-B925-4936-B00A-AC34A02140FA}" dt="2024-12-06T12:58:59.055" v="308"/>
          <ac:spMkLst>
            <pc:docMk/>
            <pc:sldMk cId="4051892261" sldId="309"/>
            <ac:spMk id="2" creationId="{2579C064-03FE-7B06-A788-F2BD294479F5}"/>
          </ac:spMkLst>
        </pc:spChg>
      </pc:sldChg>
      <pc:sldChg chg="modSp mod setBg">
        <pc:chgData name="Shipra Bhargava" userId="4615a55c-5417-4faa-87cc-e913db48358f" providerId="ADAL" clId="{BB979DCD-B925-4936-B00A-AC34A02140FA}" dt="2024-12-06T13:00:13.215" v="353"/>
        <pc:sldMkLst>
          <pc:docMk/>
          <pc:sldMk cId="4188483375" sldId="311"/>
        </pc:sldMkLst>
        <pc:spChg chg="mod">
          <ac:chgData name="Shipra Bhargava" userId="4615a55c-5417-4faa-87cc-e913db48358f" providerId="ADAL" clId="{BB979DCD-B925-4936-B00A-AC34A02140FA}" dt="2024-12-06T13:00:06.950" v="352" actId="1036"/>
          <ac:spMkLst>
            <pc:docMk/>
            <pc:sldMk cId="4188483375" sldId="311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3:00:21.677" v="354" actId="108"/>
        <pc:sldMkLst>
          <pc:docMk/>
          <pc:sldMk cId="3206921610" sldId="312"/>
        </pc:sldMkLst>
        <pc:spChg chg="mod">
          <ac:chgData name="Shipra Bhargava" userId="4615a55c-5417-4faa-87cc-e913db48358f" providerId="ADAL" clId="{BB979DCD-B925-4936-B00A-AC34A02140FA}" dt="2024-12-06T13:00:21.677" v="354" actId="108"/>
          <ac:spMkLst>
            <pc:docMk/>
            <pc:sldMk cId="3206921610" sldId="312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3:00:35.525" v="355" actId="108"/>
        <pc:sldMkLst>
          <pc:docMk/>
          <pc:sldMk cId="1453318569" sldId="313"/>
        </pc:sldMkLst>
        <pc:spChg chg="mod">
          <ac:chgData name="Shipra Bhargava" userId="4615a55c-5417-4faa-87cc-e913db48358f" providerId="ADAL" clId="{BB979DCD-B925-4936-B00A-AC34A02140FA}" dt="2024-12-06T13:00:35.525" v="355" actId="108"/>
          <ac:spMkLst>
            <pc:docMk/>
            <pc:sldMk cId="1453318569" sldId="313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3:00:48.066" v="356" actId="108"/>
        <pc:sldMkLst>
          <pc:docMk/>
          <pc:sldMk cId="2469335697" sldId="314"/>
        </pc:sldMkLst>
        <pc:spChg chg="mod">
          <ac:chgData name="Shipra Bhargava" userId="4615a55c-5417-4faa-87cc-e913db48358f" providerId="ADAL" clId="{BB979DCD-B925-4936-B00A-AC34A02140FA}" dt="2024-12-06T13:00:48.066" v="356" actId="108"/>
          <ac:spMkLst>
            <pc:docMk/>
            <pc:sldMk cId="2469335697" sldId="314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3:01:03.427" v="357" actId="108"/>
        <pc:sldMkLst>
          <pc:docMk/>
          <pc:sldMk cId="3360373228" sldId="315"/>
        </pc:sldMkLst>
        <pc:spChg chg="mod">
          <ac:chgData name="Shipra Bhargava" userId="4615a55c-5417-4faa-87cc-e913db48358f" providerId="ADAL" clId="{BB979DCD-B925-4936-B00A-AC34A02140FA}" dt="2024-12-06T13:01:03.427" v="357" actId="108"/>
          <ac:spMkLst>
            <pc:docMk/>
            <pc:sldMk cId="3360373228" sldId="315"/>
            <ac:spMk id="18" creationId="{00000000-0000-0000-0000-000000000000}"/>
          </ac:spMkLst>
        </pc:spChg>
      </pc:sldChg>
      <pc:sldChg chg="modSp mod">
        <pc:chgData name="Shipra Bhargava" userId="4615a55c-5417-4faa-87cc-e913db48358f" providerId="ADAL" clId="{BB979DCD-B925-4936-B00A-AC34A02140FA}" dt="2024-12-06T13:01:09.749" v="358" actId="108"/>
        <pc:sldMkLst>
          <pc:docMk/>
          <pc:sldMk cId="2655481879" sldId="316"/>
        </pc:sldMkLst>
        <pc:spChg chg="mod">
          <ac:chgData name="Shipra Bhargava" userId="4615a55c-5417-4faa-87cc-e913db48358f" providerId="ADAL" clId="{BB979DCD-B925-4936-B00A-AC34A02140FA}" dt="2024-12-06T13:01:09.749" v="358" actId="108"/>
          <ac:spMkLst>
            <pc:docMk/>
            <pc:sldMk cId="2655481879" sldId="316"/>
            <ac:spMk id="18" creationId="{00000000-0000-0000-0000-000000000000}"/>
          </ac:spMkLst>
        </pc:spChg>
      </pc:sldChg>
      <pc:sldChg chg="addSp modSp">
        <pc:chgData name="Shipra Bhargava" userId="4615a55c-5417-4faa-87cc-e913db48358f" providerId="ADAL" clId="{BB979DCD-B925-4936-B00A-AC34A02140FA}" dt="2024-12-06T13:03:59.680" v="368" actId="1076"/>
        <pc:sldMkLst>
          <pc:docMk/>
          <pc:sldMk cId="2772622946" sldId="317"/>
        </pc:sldMkLst>
        <pc:picChg chg="add mod">
          <ac:chgData name="Shipra Bhargava" userId="4615a55c-5417-4faa-87cc-e913db48358f" providerId="ADAL" clId="{BB979DCD-B925-4936-B00A-AC34A02140FA}" dt="2024-12-06T13:03:59.680" v="368" actId="1076"/>
          <ac:picMkLst>
            <pc:docMk/>
            <pc:sldMk cId="2772622946" sldId="317"/>
            <ac:picMk id="1026" creationId="{C85C68DB-EE1E-EAB0-53A4-E75486CE8744}"/>
          </ac:picMkLst>
        </pc:picChg>
      </pc:sldChg>
      <pc:sldChg chg="modSp mod">
        <pc:chgData name="Shipra Bhargava" userId="4615a55c-5417-4faa-87cc-e913db48358f" providerId="ADAL" clId="{BB979DCD-B925-4936-B00A-AC34A02140FA}" dt="2024-12-06T13:01:52.993" v="362" actId="108"/>
        <pc:sldMkLst>
          <pc:docMk/>
          <pc:sldMk cId="2949369038" sldId="319"/>
        </pc:sldMkLst>
        <pc:spChg chg="mod">
          <ac:chgData name="Shipra Bhargava" userId="4615a55c-5417-4faa-87cc-e913db48358f" providerId="ADAL" clId="{BB979DCD-B925-4936-B00A-AC34A02140FA}" dt="2024-12-06T13:01:52.993" v="362" actId="108"/>
          <ac:spMkLst>
            <pc:docMk/>
            <pc:sldMk cId="2949369038" sldId="319"/>
            <ac:spMk id="18" creationId="{00000000-0000-0000-0000-000000000000}"/>
          </ac:spMkLst>
        </pc:spChg>
      </pc:sldChg>
      <pc:sldChg chg="addSp delSp modSp mod">
        <pc:chgData name="Shipra Bhargava" userId="4615a55c-5417-4faa-87cc-e913db48358f" providerId="ADAL" clId="{BB979DCD-B925-4936-B00A-AC34A02140FA}" dt="2024-12-06T12:59:10.245" v="312"/>
        <pc:sldMkLst>
          <pc:docMk/>
          <pc:sldMk cId="759782569" sldId="325"/>
        </pc:sldMkLst>
        <pc:spChg chg="add mod">
          <ac:chgData name="Shipra Bhargava" userId="4615a55c-5417-4faa-87cc-e913db48358f" providerId="ADAL" clId="{BB979DCD-B925-4936-B00A-AC34A02140FA}" dt="2024-12-06T12:59:10.245" v="312"/>
          <ac:spMkLst>
            <pc:docMk/>
            <pc:sldMk cId="759782569" sldId="325"/>
            <ac:spMk id="2" creationId="{ECBAB89A-961C-E42E-ACEE-6E513C831EB8}"/>
          </ac:spMkLst>
        </pc:spChg>
      </pc:sldChg>
      <pc:sldChg chg="modSp mod">
        <pc:chgData name="Shipra Bhargava" userId="4615a55c-5417-4faa-87cc-e913db48358f" providerId="ADAL" clId="{BB979DCD-B925-4936-B00A-AC34A02140FA}" dt="2024-12-06T13:01:15.702" v="359" actId="108"/>
        <pc:sldMkLst>
          <pc:docMk/>
          <pc:sldMk cId="2870255357" sldId="326"/>
        </pc:sldMkLst>
        <pc:spChg chg="mod">
          <ac:chgData name="Shipra Bhargava" userId="4615a55c-5417-4faa-87cc-e913db48358f" providerId="ADAL" clId="{BB979DCD-B925-4936-B00A-AC34A02140FA}" dt="2024-12-06T13:01:15.702" v="359" actId="108"/>
          <ac:spMkLst>
            <pc:docMk/>
            <pc:sldMk cId="2870255357" sldId="326"/>
            <ac:spMk id="18" creationId="{00000000-0000-0000-0000-000000000000}"/>
          </ac:spMkLst>
        </pc:spChg>
      </pc:sldChg>
      <pc:sldChg chg="add">
        <pc:chgData name="Shipra Bhargava" userId="4615a55c-5417-4faa-87cc-e913db48358f" providerId="ADAL" clId="{BB979DCD-B925-4936-B00A-AC34A02140FA}" dt="2024-12-06T12:07:01.716" v="43"/>
        <pc:sldMkLst>
          <pc:docMk/>
          <pc:sldMk cId="1041678884" sldId="8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00AD58B-399D-054B-9106-83359BF5E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C1209A-37E3-104D-A696-CE56C86A59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84AE-AF15-CA4B-999E-0CF4799BC5F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C43993-7BA2-0E48-83A6-D0230E658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21F3FA-3EA4-8D47-A5D0-1CF3BCB65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C6D-8DBA-E24B-AF6A-A1ECB89B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8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16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26FF-3E55-475B-A653-864594870954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006" y="3271517"/>
            <a:ext cx="7940628" cy="2676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16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18DB-F457-434B-AF38-9C9D2D24F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52">
            <a:extLst>
              <a:ext uri="{FF2B5EF4-FFF2-40B4-BE49-F238E27FC236}">
                <a16:creationId xmlns:a16="http://schemas.microsoft.com/office/drawing/2014/main" id="{588D54C6-6060-4EFD-B0A3-3A19C272912E}"/>
              </a:ext>
            </a:extLst>
          </p:cNvPr>
          <p:cNvSpPr/>
          <p:nvPr userDrawn="1"/>
        </p:nvSpPr>
        <p:spPr>
          <a:xfrm>
            <a:off x="590958" y="0"/>
            <a:ext cx="6234162" cy="4275244"/>
          </a:xfrm>
          <a:custGeom>
            <a:avLst/>
            <a:gdLst>
              <a:gd name="connsiteX0" fmla="*/ 224773 w 6234162"/>
              <a:gd name="connsiteY0" fmla="*/ 0 h 4275244"/>
              <a:gd name="connsiteX1" fmla="*/ 6009390 w 6234162"/>
              <a:gd name="connsiteY1" fmla="*/ 0 h 4275244"/>
              <a:gd name="connsiteX2" fmla="*/ 6094024 w 6234162"/>
              <a:gd name="connsiteY2" fmla="*/ 231240 h 4275244"/>
              <a:gd name="connsiteX3" fmla="*/ 6234162 w 6234162"/>
              <a:gd name="connsiteY3" fmla="*/ 1158164 h 4275244"/>
              <a:gd name="connsiteX4" fmla="*/ 3117081 w 6234162"/>
              <a:gd name="connsiteY4" fmla="*/ 4275244 h 4275244"/>
              <a:gd name="connsiteX5" fmla="*/ 0 w 6234162"/>
              <a:gd name="connsiteY5" fmla="*/ 1158164 h 4275244"/>
              <a:gd name="connsiteX6" fmla="*/ 140138 w 6234162"/>
              <a:gd name="connsiteY6" fmla="*/ 231240 h 42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162" h="4275244">
                <a:moveTo>
                  <a:pt x="224773" y="0"/>
                </a:moveTo>
                <a:lnTo>
                  <a:pt x="6009390" y="0"/>
                </a:lnTo>
                <a:lnTo>
                  <a:pt x="6094024" y="231240"/>
                </a:lnTo>
                <a:cubicBezTo>
                  <a:pt x="6185099" y="524055"/>
                  <a:pt x="6234162" y="835380"/>
                  <a:pt x="6234162" y="1158164"/>
                </a:cubicBezTo>
                <a:cubicBezTo>
                  <a:pt x="6234162" y="2879680"/>
                  <a:pt x="4838597" y="4275244"/>
                  <a:pt x="3117081" y="4275244"/>
                </a:cubicBezTo>
                <a:cubicBezTo>
                  <a:pt x="1395565" y="4275244"/>
                  <a:pt x="0" y="2879680"/>
                  <a:pt x="0" y="1158164"/>
                </a:cubicBezTo>
                <a:cubicBezTo>
                  <a:pt x="0" y="835380"/>
                  <a:pt x="49063" y="524055"/>
                  <a:pt x="140138" y="2312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82829C-D174-4E44-A50A-27E2A5EF69B5}"/>
              </a:ext>
            </a:extLst>
          </p:cNvPr>
          <p:cNvSpPr/>
          <p:nvPr userDrawn="1"/>
        </p:nvSpPr>
        <p:spPr>
          <a:xfrm>
            <a:off x="596853" y="3928877"/>
            <a:ext cx="5751350" cy="2376673"/>
          </a:xfrm>
          <a:prstGeom prst="rect">
            <a:avLst/>
          </a:prstGeom>
          <a:noFill/>
          <a:ln w="12700" cap="flat" cmpd="sng" algn="ctr">
            <a:solidFill>
              <a:srgbClr val="5A2259">
                <a:alpha val="5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7725686-1765-4D39-B5F5-091C7C9289CC}"/>
              </a:ext>
            </a:extLst>
          </p:cNvPr>
          <p:cNvCxnSpPr>
            <a:cxnSpLocks/>
          </p:cNvCxnSpPr>
          <p:nvPr userDrawn="1"/>
        </p:nvCxnSpPr>
        <p:spPr>
          <a:xfrm>
            <a:off x="949601" y="5322823"/>
            <a:ext cx="0" cy="566802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1101015-A574-47DB-9B8C-4F865E76CCE5}"/>
              </a:ext>
            </a:extLst>
          </p:cNvPr>
          <p:cNvSpPr/>
          <p:nvPr userDrawn="1"/>
        </p:nvSpPr>
        <p:spPr>
          <a:xfrm>
            <a:off x="716255" y="382436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651F23-9E3C-466E-872B-B5FA0E91F3DD}"/>
              </a:ext>
            </a:extLst>
          </p:cNvPr>
          <p:cNvSpPr/>
          <p:nvPr userDrawn="1"/>
        </p:nvSpPr>
        <p:spPr>
          <a:xfrm>
            <a:off x="0" y="888164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D57CF9-A3A0-4A36-AE0F-DA407CE9BD82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22FDBD4-30A9-44A7-98A9-8439D09E0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0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6225" h="6858000">
                <a:moveTo>
                  <a:pt x="0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7" y="6858000"/>
                  <a:pt x="0" y="5322784"/>
                  <a:pt x="0" y="34290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D507B8B4-E19C-479C-9DE0-7123B3377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521" y="5781269"/>
            <a:ext cx="3953466" cy="497069"/>
          </a:xfrm>
        </p:spPr>
        <p:txBody>
          <a:bodyPr>
            <a:normAutofit/>
          </a:bodyPr>
          <a:lstStyle>
            <a:lvl1pPr>
              <a:defRPr sz="1400" spc="100" baseline="0">
                <a:solidFill>
                  <a:srgbClr val="5A2259">
                    <a:alpha val="55000"/>
                  </a:srgb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endParaRPr lang="en-US" noProof="0" dirty="0"/>
          </a:p>
        </p:txBody>
      </p:sp>
      <p:sp>
        <p:nvSpPr>
          <p:cNvPr id="24" name="Título 17">
            <a:extLst>
              <a:ext uri="{FF2B5EF4-FFF2-40B4-BE49-F238E27FC236}">
                <a16:creationId xmlns:a16="http://schemas.microsoft.com/office/drawing/2014/main" id="{1DF1DE5B-FD30-4B66-8167-26428D83A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3521" y="3986157"/>
            <a:ext cx="3132000" cy="8318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700"/>
              </a:lnSpc>
              <a:defRPr sz="28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B4A48CE-E482-4DB4-A38F-F21F03055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521" y="4819207"/>
            <a:ext cx="3132000" cy="831850"/>
          </a:xfrm>
        </p:spPr>
        <p:txBody>
          <a:bodyPr>
            <a:normAutofit/>
          </a:bodyPr>
          <a:lstStyle>
            <a:lvl1pPr>
              <a:lnSpc>
                <a:spcPts val="1760"/>
              </a:lnSpc>
              <a:spcBef>
                <a:spcPts val="0"/>
              </a:spcBef>
              <a:defRPr sz="1800" b="0">
                <a:solidFill>
                  <a:srgbClr val="FFFFFF">
                    <a:alpha val="85000"/>
                  </a:srgb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presentation.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8FE2267-F533-4049-A98E-29FD204DB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50333" y="552450"/>
            <a:ext cx="2612204" cy="130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A39C-A7F8-3911-6A5D-24DC10982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" y="749800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502922"/>
            <a:ext cx="12192000" cy="3047327"/>
          </a:xfrm>
          <a:prstGeom prst="rect">
            <a:avLst/>
          </a:prstGeom>
          <a:solidFill>
            <a:srgbClr val="4C5B68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918" y="1862175"/>
            <a:ext cx="8530451" cy="532272"/>
          </a:xfrm>
        </p:spPr>
        <p:txBody>
          <a:bodyPr anchor="b"/>
          <a:lstStyle>
            <a:lvl1pPr algn="l">
              <a:defRPr sz="2000" b="1" cap="all" baseline="0">
                <a:solidFill>
                  <a:srgbClr val="43ABB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1732610" y="1862175"/>
            <a:ext cx="0" cy="853466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918" y="2608847"/>
            <a:ext cx="8530458" cy="283751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4C5B68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463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1416744"/>
            <a:ext cx="12192000" cy="4868658"/>
          </a:xfrm>
          <a:prstGeom prst="rect">
            <a:avLst/>
          </a:prstGeom>
          <a:solidFill>
            <a:srgbClr val="D3553F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3"/>
            <a:ext cx="0" cy="4474889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3974C69A-6261-7D41-967B-C63248DB01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113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C437BADD-9329-874D-9AF5-C8C007C4977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693863" y="1555147"/>
            <a:ext cx="8804275" cy="4618721"/>
          </a:xfrm>
        </p:spPr>
        <p:txBody>
          <a:bodyPr bIns="576000" anchor="ctr" anchorCtr="0"/>
          <a:lstStyle>
            <a:lvl1pPr algn="ctr">
              <a:defRPr sz="1800" b="1"/>
            </a:lvl1pPr>
          </a:lstStyle>
          <a:p>
            <a:r>
              <a:rPr lang="en-GB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18937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551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A68373-39C9-43C0-3F46-A47469EF5D0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93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9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2724-56F7-49A9-9A5E-30730BE65353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1077-3410-4318-B4E1-55AC73EF798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By FIND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97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52DB941-CD81-43C2-9023-BE2DBAB95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869234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9010316-8E0A-4F87-BC73-CAF1178827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2259">
              <a:alpha val="8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847C2E-02D5-487A-8F06-4EE732248FE2}"/>
              </a:ext>
            </a:extLst>
          </p:cNvPr>
          <p:cNvSpPr/>
          <p:nvPr userDrawn="1"/>
        </p:nvSpPr>
        <p:spPr>
          <a:xfrm>
            <a:off x="688293" y="4750444"/>
            <a:ext cx="5751350" cy="143030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D2BD5A6-0B1B-40CE-AFCE-727CAF0E0697}"/>
              </a:ext>
            </a:extLst>
          </p:cNvPr>
          <p:cNvSpPr/>
          <p:nvPr userDrawn="1"/>
        </p:nvSpPr>
        <p:spPr>
          <a:xfrm>
            <a:off x="688291" y="4040040"/>
            <a:ext cx="710203" cy="7104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6C1DD1E-A1B6-433A-9308-9E804090A231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8C90463E-5889-4113-BAFF-4D4CF6426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536318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  <a:gd name="connsiteX7" fmla="*/ 0 w 7896225"/>
              <a:gd name="connsiteY7" fmla="*/ 1578902 h 6858000"/>
              <a:gd name="connsiteX8" fmla="*/ 97443 w 7896225"/>
              <a:gd name="connsiteY8" fmla="*/ 1439219 h 6858000"/>
              <a:gd name="connsiteX9" fmla="*/ 526325 w 7896225"/>
              <a:gd name="connsiteY9" fmla="*/ 197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6225" h="6858000">
                <a:moveTo>
                  <a:pt x="536318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8" y="6858000"/>
                  <a:pt x="0" y="5322784"/>
                  <a:pt x="0" y="3429000"/>
                </a:cubicBezTo>
                <a:lnTo>
                  <a:pt x="0" y="1578902"/>
                </a:lnTo>
                <a:lnTo>
                  <a:pt x="97443" y="1439219"/>
                </a:lnTo>
                <a:cubicBezTo>
                  <a:pt x="329074" y="1073090"/>
                  <a:pt x="480306" y="651045"/>
                  <a:pt x="526325" y="1978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54A7AC35-48B5-49F1-9EE9-6939CC5BC3F3}"/>
              </a:ext>
            </a:extLst>
          </p:cNvPr>
          <p:cNvSpPr/>
          <p:nvPr userDrawn="1"/>
        </p:nvSpPr>
        <p:spPr>
          <a:xfrm>
            <a:off x="0" y="0"/>
            <a:ext cx="4832096" cy="2779550"/>
          </a:xfrm>
          <a:custGeom>
            <a:avLst/>
            <a:gdLst>
              <a:gd name="connsiteX0" fmla="*/ 0 w 4832096"/>
              <a:gd name="connsiteY0" fmla="*/ 0 h 2779550"/>
              <a:gd name="connsiteX1" fmla="*/ 4832096 w 4832096"/>
              <a:gd name="connsiteY1" fmla="*/ 0 h 2779550"/>
              <a:gd name="connsiteX2" fmla="*/ 4822103 w 4832096"/>
              <a:gd name="connsiteY2" fmla="*/ 197896 h 2779550"/>
              <a:gd name="connsiteX3" fmla="*/ 1961275 w 4832096"/>
              <a:gd name="connsiteY3" fmla="*/ 2779550 h 2779550"/>
              <a:gd name="connsiteX4" fmla="*/ 132079 w 4832096"/>
              <a:gd name="connsiteY4" fmla="*/ 2122886 h 2779550"/>
              <a:gd name="connsiteX5" fmla="*/ 0 w 4832096"/>
              <a:gd name="connsiteY5" fmla="*/ 2002844 h 27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2096" h="2779550">
                <a:moveTo>
                  <a:pt x="0" y="0"/>
                </a:moveTo>
                <a:lnTo>
                  <a:pt x="4832096" y="0"/>
                </a:lnTo>
                <a:lnTo>
                  <a:pt x="4822103" y="197896"/>
                </a:lnTo>
                <a:cubicBezTo>
                  <a:pt x="4674840" y="1647972"/>
                  <a:pt x="3450204" y="2779550"/>
                  <a:pt x="1961275" y="2779550"/>
                </a:cubicBezTo>
                <a:cubicBezTo>
                  <a:pt x="1266442" y="2779550"/>
                  <a:pt x="629165" y="2533118"/>
                  <a:pt x="132079" y="2122886"/>
                </a:cubicBezTo>
                <a:lnTo>
                  <a:pt x="0" y="20028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ítulo 17">
            <a:extLst>
              <a:ext uri="{FF2B5EF4-FFF2-40B4-BE49-F238E27FC236}">
                <a16:creationId xmlns:a16="http://schemas.microsoft.com/office/drawing/2014/main" id="{BFB3B7EA-0E87-4A80-A9F2-1B7D2C2D8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71" y="4795129"/>
            <a:ext cx="3554680" cy="13403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chapter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88D902E-AC33-418A-A733-04BA6C5557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287" y="3867150"/>
            <a:ext cx="710207" cy="103395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s-ES" dirty="0"/>
              <a:t>#</a:t>
            </a:r>
            <a:endParaRPr lang="en-GB" dirty="0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6E768F5F-F96A-4B3F-9D21-B9A9111F5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7516" y="373821"/>
            <a:ext cx="3128209" cy="15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4225CE-E598-4742-A9D6-30EA2C28A6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3621167-7825-F04F-AF93-5194E0BD4B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C8A058-D429-D1D5-423B-26A039AEAC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5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1E55553-2EC2-4940-8474-FA5FDD1E8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C83CD6F1-9136-9F4B-BE6E-50BB289DF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5425" y="1238250"/>
            <a:ext cx="9283647" cy="47783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24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20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A0685-2107-AEAB-7B7F-1522302D125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58CAAC6-527E-4505-8D55-67BA35AC7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3852" y="757830"/>
            <a:ext cx="5472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81F6864-D8D1-4F92-BE78-12A0276AD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852" y="480075"/>
            <a:ext cx="4212000" cy="308122"/>
          </a:xfrm>
          <a:prstGeom prst="rect">
            <a:avLst/>
          </a:prstGeom>
        </p:spPr>
        <p:txBody>
          <a:bodyPr anchor="b"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2D147B5-EDB7-42AC-A836-CF89249A01FD}"/>
              </a:ext>
            </a:extLst>
          </p:cNvPr>
          <p:cNvSpPr/>
          <p:nvPr userDrawn="1"/>
        </p:nvSpPr>
        <p:spPr>
          <a:xfrm>
            <a:off x="0" y="1431234"/>
            <a:ext cx="12192000" cy="4784035"/>
          </a:xfrm>
          <a:prstGeom prst="rect">
            <a:avLst/>
          </a:prstGeom>
          <a:solidFill>
            <a:srgbClr val="8C9EAB">
              <a:alpha val="1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552286A-F49C-42E7-A348-ADA9AC8D58BD}"/>
              </a:ext>
            </a:extLst>
          </p:cNvPr>
          <p:cNvSpPr/>
          <p:nvPr userDrawn="1"/>
        </p:nvSpPr>
        <p:spPr>
          <a:xfrm flipH="1">
            <a:off x="0" y="-48126"/>
            <a:ext cx="5534526" cy="6906124"/>
          </a:xfrm>
          <a:custGeom>
            <a:avLst/>
            <a:gdLst>
              <a:gd name="connsiteX0" fmla="*/ 1135685 w 5404022"/>
              <a:gd name="connsiteY0" fmla="*/ 0 h 6857998"/>
              <a:gd name="connsiteX1" fmla="*/ 5404022 w 5404022"/>
              <a:gd name="connsiteY1" fmla="*/ 0 h 6857998"/>
              <a:gd name="connsiteX2" fmla="*/ 5404022 w 5404022"/>
              <a:gd name="connsiteY2" fmla="*/ 6857998 h 6857998"/>
              <a:gd name="connsiteX3" fmla="*/ 2689453 w 5404022"/>
              <a:gd name="connsiteY3" fmla="*/ 6857998 h 6857998"/>
              <a:gd name="connsiteX4" fmla="*/ 2607100 w 5404022"/>
              <a:gd name="connsiteY4" fmla="*/ 6825527 h 6857998"/>
              <a:gd name="connsiteX5" fmla="*/ 0 w 5404022"/>
              <a:gd name="connsiteY5" fmla="*/ 2892328 h 6857998"/>
              <a:gd name="connsiteX6" fmla="*/ 974753 w 5404022"/>
              <a:gd name="connsiteY6" fmla="*/ 17707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2" h="6857998">
                <a:moveTo>
                  <a:pt x="1135685" y="0"/>
                </a:moveTo>
                <a:lnTo>
                  <a:pt x="5404022" y="0"/>
                </a:lnTo>
                <a:lnTo>
                  <a:pt x="5404022" y="6857998"/>
                </a:lnTo>
                <a:lnTo>
                  <a:pt x="2689453" y="6857998"/>
                </a:lnTo>
                <a:lnTo>
                  <a:pt x="2607100" y="6825527"/>
                </a:lnTo>
                <a:cubicBezTo>
                  <a:pt x="1075017" y="6177511"/>
                  <a:pt x="0" y="4660461"/>
                  <a:pt x="0" y="2892328"/>
                </a:cubicBezTo>
                <a:cubicBezTo>
                  <a:pt x="0" y="1860918"/>
                  <a:pt x="365805" y="914944"/>
                  <a:pt x="974753" y="177070"/>
                </a:cubicBezTo>
                <a:close/>
              </a:path>
            </a:pathLst>
          </a:custGeom>
          <a:noFill/>
          <a:ln w="12700">
            <a:gradFill>
              <a:gsLst>
                <a:gs pos="0">
                  <a:schemeClr val="accent6"/>
                </a:gs>
                <a:gs pos="100000">
                  <a:srgbClr val="43ABB6"/>
                </a:gs>
              </a:gsLst>
              <a:lin ang="5400000" scaled="1"/>
            </a:gra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100" normalizeH="0" baseline="0" noProof="0" dirty="0" err="1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5B692206-0B17-49CA-9101-C1F4D690BD5C}"/>
              </a:ext>
            </a:extLst>
          </p:cNvPr>
          <p:cNvSpPr txBox="1">
            <a:spLocks/>
          </p:cNvSpPr>
          <p:nvPr userDrawn="1"/>
        </p:nvSpPr>
        <p:spPr>
          <a:xfrm>
            <a:off x="560753" y="6483356"/>
            <a:ext cx="234462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D992F-7007-473D-9CAC-8B17A67E3C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ángulo redondeado 97">
            <a:extLst>
              <a:ext uri="{FF2B5EF4-FFF2-40B4-BE49-F238E27FC236}">
                <a16:creationId xmlns:a16="http://schemas.microsoft.com/office/drawing/2014/main" id="{8BD2B99C-EA8C-48D9-AF37-F29645618C28}"/>
              </a:ext>
            </a:extLst>
          </p:cNvPr>
          <p:cNvSpPr/>
          <p:nvPr userDrawn="1"/>
        </p:nvSpPr>
        <p:spPr>
          <a:xfrm>
            <a:off x="6192252" y="1782026"/>
            <a:ext cx="5037221" cy="4317857"/>
          </a:xfrm>
          <a:prstGeom prst="roundRect">
            <a:avLst>
              <a:gd name="adj" fmla="val 6244"/>
            </a:avLst>
          </a:prstGeom>
          <a:noFill/>
          <a:ln w="12700">
            <a:solidFill>
              <a:schemeClr val="accent6"/>
            </a:soli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ángulo redondeado 71">
            <a:extLst>
              <a:ext uri="{FF2B5EF4-FFF2-40B4-BE49-F238E27FC236}">
                <a16:creationId xmlns:a16="http://schemas.microsoft.com/office/drawing/2014/main" id="{DFC4FC1E-20C6-4661-A371-E1E4034827F7}"/>
              </a:ext>
            </a:extLst>
          </p:cNvPr>
          <p:cNvSpPr/>
          <p:nvPr userDrawn="1"/>
        </p:nvSpPr>
        <p:spPr>
          <a:xfrm>
            <a:off x="6318437" y="1540560"/>
            <a:ext cx="5041525" cy="4498759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47C4454F-FE9E-4768-923A-E5429EA367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1" y="2"/>
            <a:ext cx="5404021" cy="6857998"/>
          </a:xfrm>
          <a:custGeom>
            <a:avLst/>
            <a:gdLst>
              <a:gd name="connsiteX0" fmla="*/ 0 w 5404021"/>
              <a:gd name="connsiteY0" fmla="*/ 0 h 6857998"/>
              <a:gd name="connsiteX1" fmla="*/ 4268336 w 5404021"/>
              <a:gd name="connsiteY1" fmla="*/ 0 h 6857998"/>
              <a:gd name="connsiteX2" fmla="*/ 4429268 w 5404021"/>
              <a:gd name="connsiteY2" fmla="*/ 177070 h 6857998"/>
              <a:gd name="connsiteX3" fmla="*/ 5404021 w 5404021"/>
              <a:gd name="connsiteY3" fmla="*/ 2892328 h 6857998"/>
              <a:gd name="connsiteX4" fmla="*/ 2796921 w 5404021"/>
              <a:gd name="connsiteY4" fmla="*/ 6825527 h 6857998"/>
              <a:gd name="connsiteX5" fmla="*/ 2714568 w 5404021"/>
              <a:gd name="connsiteY5" fmla="*/ 6857998 h 6857998"/>
              <a:gd name="connsiteX6" fmla="*/ 0 w 5404021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1" h="6857998">
                <a:moveTo>
                  <a:pt x="0" y="0"/>
                </a:moveTo>
                <a:lnTo>
                  <a:pt x="4268336" y="0"/>
                </a:lnTo>
                <a:lnTo>
                  <a:pt x="4429268" y="177070"/>
                </a:lnTo>
                <a:cubicBezTo>
                  <a:pt x="5038216" y="914944"/>
                  <a:pt x="5404021" y="1860918"/>
                  <a:pt x="5404021" y="2892328"/>
                </a:cubicBezTo>
                <a:cubicBezTo>
                  <a:pt x="5404021" y="4660461"/>
                  <a:pt x="4329004" y="6177511"/>
                  <a:pt x="2796921" y="6825527"/>
                </a:cubicBezTo>
                <a:lnTo>
                  <a:pt x="2714568" y="6857998"/>
                </a:lnTo>
                <a:lnTo>
                  <a:pt x="0" y="6857998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299E4-19BE-F24A-85E8-7BE02A89B4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536" y="1782024"/>
            <a:ext cx="4251325" cy="4025051"/>
          </a:xfrm>
        </p:spPr>
        <p:txBody>
          <a:bodyPr anchor="ctr"/>
          <a:lstStyle/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3"/>
            <a:r>
              <a:rPr lang="es-ES" dirty="0"/>
              <a:t>Text</a:t>
            </a:r>
          </a:p>
          <a:p>
            <a:pPr lvl="4"/>
            <a:r>
              <a:rPr lang="es-E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CA282D-964C-1224-599C-4EE697C576FA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6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EB95E6-5999-0DE3-4B29-3371CCA9FD87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54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EC101F5-9D0B-4D29-8F7C-3C55FAB9A77F}"/>
              </a:ext>
            </a:extLst>
          </p:cNvPr>
          <p:cNvSpPr/>
          <p:nvPr userDrawn="1"/>
        </p:nvSpPr>
        <p:spPr>
          <a:xfrm>
            <a:off x="0" y="1542355"/>
            <a:ext cx="12192000" cy="1476908"/>
          </a:xfrm>
          <a:prstGeom prst="rect">
            <a:avLst/>
          </a:prstGeom>
          <a:solidFill>
            <a:srgbClr val="8C9EAB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Rectángulo redondeado 112">
            <a:extLst>
              <a:ext uri="{FF2B5EF4-FFF2-40B4-BE49-F238E27FC236}">
                <a16:creationId xmlns:a16="http://schemas.microsoft.com/office/drawing/2014/main" id="{2309FD08-C0E7-4117-A02B-BFC86E786E58}"/>
              </a:ext>
            </a:extLst>
          </p:cNvPr>
          <p:cNvSpPr/>
          <p:nvPr userDrawn="1"/>
        </p:nvSpPr>
        <p:spPr>
          <a:xfrm flipH="1">
            <a:off x="6096000" y="1348923"/>
            <a:ext cx="5580378" cy="1863773"/>
          </a:xfrm>
          <a:prstGeom prst="rect">
            <a:avLst/>
          </a:prstGeom>
          <a:solidFill>
            <a:srgbClr val="D355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C9A3F-739E-4BB7-9BE4-8BC81A02F73C}"/>
              </a:ext>
            </a:extLst>
          </p:cNvPr>
          <p:cNvGrpSpPr/>
          <p:nvPr userDrawn="1"/>
        </p:nvGrpSpPr>
        <p:grpSpPr>
          <a:xfrm>
            <a:off x="5386437" y="1348923"/>
            <a:ext cx="1041631" cy="5388761"/>
            <a:chOff x="5385829" y="3721984"/>
            <a:chExt cx="1041631" cy="304601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1E9A4B6-B775-4B30-BE04-CA8ED3AE0B87}"/>
                </a:ext>
              </a:extLst>
            </p:cNvPr>
            <p:cNvSpPr/>
            <p:nvPr/>
          </p:nvSpPr>
          <p:spPr>
            <a:xfrm>
              <a:off x="5713633" y="3721984"/>
              <a:ext cx="713827" cy="3038759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9525"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6A0B200-0CC5-4D2A-8AAA-CD30D0FE4F39}"/>
                </a:ext>
              </a:extLst>
            </p:cNvPr>
            <p:cNvSpPr/>
            <p:nvPr/>
          </p:nvSpPr>
          <p:spPr>
            <a:xfrm>
              <a:off x="5385829" y="3729242"/>
              <a:ext cx="713827" cy="30387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989FA77-B19D-465F-9297-6B15B31BA453}"/>
              </a:ext>
            </a:extLst>
          </p:cNvPr>
          <p:cNvSpPr/>
          <p:nvPr userDrawn="1"/>
        </p:nvSpPr>
        <p:spPr>
          <a:xfrm>
            <a:off x="348307" y="1453437"/>
            <a:ext cx="11447016" cy="1863773"/>
          </a:xfrm>
          <a:prstGeom prst="rect">
            <a:avLst/>
          </a:prstGeom>
          <a:noFill/>
          <a:ln w="12700" cap="flat" cmpd="sng" algn="ctr">
            <a:gradFill>
              <a:gsLst>
                <a:gs pos="27000">
                  <a:srgbClr val="43ABB6"/>
                </a:gs>
                <a:gs pos="52000">
                  <a:srgbClr val="D3553F"/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749055D-D40F-4C57-95F4-8495AA571D9D}"/>
              </a:ext>
            </a:extLst>
          </p:cNvPr>
          <p:cNvCxnSpPr>
            <a:cxnSpLocks/>
          </p:cNvCxnSpPr>
          <p:nvPr userDrawn="1"/>
        </p:nvCxnSpPr>
        <p:spPr>
          <a:xfrm>
            <a:off x="852717" y="2859796"/>
            <a:ext cx="0" cy="883329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1DBE710-F316-4A46-A479-92F8C5EDBA6B}"/>
              </a:ext>
            </a:extLst>
          </p:cNvPr>
          <p:cNvCxnSpPr>
            <a:cxnSpLocks/>
          </p:cNvCxnSpPr>
          <p:nvPr userDrawn="1"/>
        </p:nvCxnSpPr>
        <p:spPr>
          <a:xfrm>
            <a:off x="6451060" y="2834396"/>
            <a:ext cx="0" cy="883329"/>
          </a:xfrm>
          <a:prstGeom prst="line">
            <a:avLst/>
          </a:prstGeom>
          <a:ln w="12700">
            <a:solidFill>
              <a:srgbClr val="D3553F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7DE68B-C390-463D-9DC7-110E49B1EF8B}"/>
              </a:ext>
            </a:extLst>
          </p:cNvPr>
          <p:cNvSpPr/>
          <p:nvPr userDrawn="1"/>
        </p:nvSpPr>
        <p:spPr>
          <a:xfrm>
            <a:off x="467709" y="134892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870F9B-D0DC-43A0-ABB3-AB968AB4D2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3346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D8EE4D9-40DB-41E3-9FE9-6FF0D78AF0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1689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103" y="1614579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103" y="2032961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37" name="Marcador de texto 31">
            <a:extLst>
              <a:ext uri="{FF2B5EF4-FFF2-40B4-BE49-F238E27FC236}">
                <a16:creationId xmlns:a16="http://schemas.microsoft.com/office/drawing/2014/main" id="{9551043E-38D0-497E-8ACD-F227943B8E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7963" y="1621924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8" name="Marcador de texto 33">
            <a:extLst>
              <a:ext uri="{FF2B5EF4-FFF2-40B4-BE49-F238E27FC236}">
                <a16:creationId xmlns:a16="http://schemas.microsoft.com/office/drawing/2014/main" id="{DCC3E33E-CD51-4D68-AC6D-45EE432938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963" y="2040306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890D2-1EE3-3B73-623E-43301D70B4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4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257623"/>
            <a:ext cx="12192000" cy="3392740"/>
          </a:xfrm>
          <a:prstGeom prst="rect">
            <a:avLst/>
          </a:prstGeom>
          <a:solidFill>
            <a:srgbClr val="D3553F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3D36B0-D8D7-4719-A74B-706B315234CA}"/>
              </a:ext>
            </a:extLst>
          </p:cNvPr>
          <p:cNvSpPr/>
          <p:nvPr userDrawn="1"/>
        </p:nvSpPr>
        <p:spPr>
          <a:xfrm>
            <a:off x="2883635" y="1833800"/>
            <a:ext cx="6607561" cy="170258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  <a:effectLst>
            <a:softEdge rad="203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613C63C-FDC8-46A5-9FB2-C9505D609D48}"/>
              </a:ext>
            </a:extLst>
          </p:cNvPr>
          <p:cNvSpPr/>
          <p:nvPr userDrawn="1"/>
        </p:nvSpPr>
        <p:spPr>
          <a:xfrm>
            <a:off x="2747610" y="1833799"/>
            <a:ext cx="6567115" cy="1702588"/>
          </a:xfrm>
          <a:prstGeom prst="rect">
            <a:avLst/>
          </a:prstGeom>
          <a:noFill/>
          <a:ln w="12700">
            <a:solidFill>
              <a:srgbClr val="43AB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BFB397-0A46-4C7C-A573-9FE7441CDA01}"/>
              </a:ext>
            </a:extLst>
          </p:cNvPr>
          <p:cNvSpPr/>
          <p:nvPr userDrawn="1"/>
        </p:nvSpPr>
        <p:spPr>
          <a:xfrm>
            <a:off x="2877267" y="1833798"/>
            <a:ext cx="6437465" cy="1702589"/>
          </a:xfrm>
          <a:prstGeom prst="rect">
            <a:avLst/>
          </a:prstGeom>
          <a:solidFill>
            <a:srgbClr val="43ABB6"/>
          </a:solidFill>
          <a:ln>
            <a:noFill/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1400" spc="100" dirty="0">
              <a:solidFill>
                <a:srgbClr val="FFFFFF">
                  <a:alpha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31851" y="1956340"/>
            <a:ext cx="6128297" cy="720000"/>
          </a:xfrm>
        </p:spPr>
        <p:txBody>
          <a:bodyPr anchor="b"/>
          <a:lstStyle>
            <a:lvl1pPr algn="ctr">
              <a:defRPr sz="2800" b="1" cap="all" baseline="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1851" y="2714279"/>
            <a:ext cx="6128297" cy="720000"/>
          </a:xfrm>
        </p:spPr>
        <p:txBody>
          <a:bodyPr/>
          <a:lstStyle>
            <a:lvl1pPr algn="ctr">
              <a:defRPr sz="18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3034126" y="3536387"/>
            <a:ext cx="0" cy="445894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2440" y="3875487"/>
            <a:ext cx="5957706" cy="1600438"/>
          </a:xfrm>
        </p:spPr>
        <p:txBody>
          <a:bodyPr/>
          <a:lstStyle>
            <a:lvl1pPr>
              <a:defRPr sz="1400" b="1">
                <a:solidFill>
                  <a:srgbClr val="D3553F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D5AC2-731E-15F8-3950-7F76DF23ABD0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4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DE826D-6E69-4E2C-9278-C90B59C8861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A225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 err="1">
              <a:solidFill>
                <a:srgbClr val="000000"/>
              </a:solidFill>
              <a:latin typeface="Franklin Gothic Medium" panose="020B0603020102020204" pitchFamily="34" charset="0"/>
              <a:ea typeface="+mj-ea"/>
              <a:cs typeface="Arial" pitchFamily="34" charset="0"/>
              <a:sym typeface="Franklin Gothic Medium" panose="020B0603020102020204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2709" y="1508125"/>
            <a:ext cx="1106853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6786" y="6483356"/>
            <a:ext cx="234463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D992F-7007-473D-9CAC-8B17A67E3C5E}" type="slidenum">
              <a:rPr lang="en-US" sz="900" smtClean="0">
                <a:solidFill>
                  <a:srgbClr val="5A2259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5A2259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8D76A75-1154-4ECC-8C0B-DCF50CEE654F}"/>
              </a:ext>
            </a:extLst>
          </p:cNvPr>
          <p:cNvSpPr/>
          <p:nvPr userDrawn="1"/>
        </p:nvSpPr>
        <p:spPr>
          <a:xfrm>
            <a:off x="0" y="497001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E64F5C-7B9C-4791-970E-61569465B98C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C9F09AB-38FF-4F16-BDAD-DC3FB40BBDB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10363029" y="256205"/>
            <a:ext cx="1561591" cy="780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26A64-C6B6-A5B4-2369-A1B5E4942B5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7" y="256205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76" r:id="rId3"/>
    <p:sldLayoutId id="2147485495" r:id="rId4"/>
    <p:sldLayoutId id="2147485490" r:id="rId5"/>
    <p:sldLayoutId id="2147485491" r:id="rId6"/>
    <p:sldLayoutId id="2147485494" r:id="rId7"/>
    <p:sldLayoutId id="2147485492" r:id="rId8"/>
    <p:sldLayoutId id="2147485493" r:id="rId9"/>
    <p:sldLayoutId id="2147485496" r:id="rId10"/>
    <p:sldLayoutId id="2147485498" r:id="rId11"/>
    <p:sldLayoutId id="2147485497" r:id="rId12"/>
    <p:sldLayoutId id="2147485499" r:id="rId13"/>
    <p:sldLayoutId id="2147485500" r:id="rId14"/>
    <p:sldLayoutId id="2147485509" r:id="rId15"/>
    <p:sldLayoutId id="2147485510" r:id="rId16"/>
    <p:sldLayoutId id="2147485511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 kern="1200" cap="all" spc="300" baseline="0">
          <a:solidFill>
            <a:srgbClr val="8C9EAB"/>
          </a:solidFill>
          <a:latin typeface="Franklin Gothic Medium"/>
          <a:ea typeface="+mj-ea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400" b="0" kern="1200" spc="100" baseline="0">
          <a:solidFill>
            <a:srgbClr val="4C5B68"/>
          </a:solidFill>
          <a:latin typeface="+mn-lt"/>
          <a:ea typeface="+mn-ea"/>
          <a:cs typeface="+mn-cs"/>
        </a:defRPr>
      </a:lvl1pPr>
      <a:lvl2pPr marL="274638" indent="-274638" algn="l" rtl="0" eaLnBrk="1" fontAlgn="base" hangingPunct="1">
        <a:spcBef>
          <a:spcPct val="20000"/>
        </a:spcBef>
        <a:spcAft>
          <a:spcPct val="0"/>
        </a:spcAft>
        <a:buClr>
          <a:srgbClr val="5A2259"/>
        </a:buClr>
        <a:buFont typeface="Wingdings" panose="05000000000000000000" pitchFamily="2" charset="2"/>
        <a:buChar char="§"/>
        <a:tabLst/>
        <a:defRPr sz="2000" kern="1200">
          <a:solidFill>
            <a:srgbClr val="5A2259"/>
          </a:solidFill>
          <a:latin typeface="Franklin Gothic Medium" panose="020B0603020102020204" pitchFamily="34" charset="0"/>
          <a:ea typeface="+mn-ea"/>
          <a:cs typeface="+mn-cs"/>
        </a:defRPr>
      </a:lvl2pPr>
      <a:lvl3pPr marL="274638" indent="-274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tabLst/>
        <a:defRPr sz="1600" kern="1200">
          <a:solidFill>
            <a:srgbClr val="43ABB6"/>
          </a:solidFill>
          <a:latin typeface="Franklin Gothic Medium" panose="020B0603020102020204" pitchFamily="34" charset="0"/>
          <a:ea typeface="+mn-ea"/>
          <a:cs typeface="+mn-cs"/>
        </a:defRPr>
      </a:lvl3pPr>
      <a:lvl4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E93F47"/>
        </a:buClr>
        <a:buFont typeface="Wingdings" panose="05000000000000000000" pitchFamily="2" charset="2"/>
        <a:buChar char="§"/>
        <a:tabLst/>
        <a:defRPr sz="1400" kern="1200">
          <a:solidFill>
            <a:srgbClr val="D3553F"/>
          </a:solidFill>
          <a:latin typeface="Franklin Gothic Medium" panose="020B0603020102020204" pitchFamily="34" charset="0"/>
          <a:ea typeface="+mn-ea"/>
          <a:cs typeface="+mn-cs"/>
        </a:defRPr>
      </a:lvl4pPr>
      <a:lvl5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8C9EAB"/>
        </a:buClr>
        <a:buFont typeface="Wingdings" panose="05000000000000000000" pitchFamily="2" charset="2"/>
        <a:buChar char="§"/>
        <a:tabLst/>
        <a:defRPr sz="1200" kern="1200">
          <a:solidFill>
            <a:srgbClr val="8C9EAB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6144" y="1996396"/>
            <a:ext cx="876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TRUENAT MTB Plus/ Rif </a:t>
            </a:r>
            <a:r>
              <a:rPr lang="en-US" sz="5400" b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EQA PORTAL </a:t>
            </a:r>
            <a:r>
              <a:rPr lang="en-IN" sz="5400" b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0524" y="3731612"/>
            <a:ext cx="6481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External Quality Assurance for testing Truenat MTB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0828" y="4131722"/>
            <a:ext cx="369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FC8"/>
                </a:solidFill>
              </a:rPr>
              <a:t>Log on to : www.nirtnaateqa.com</a:t>
            </a:r>
          </a:p>
        </p:txBody>
      </p:sp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2000" y="238815"/>
            <a:ext cx="8677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Truenat - Add Truenat Machine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1E3FF9-B2D1-CFD5-F0EA-3AE98706A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45" y="1148137"/>
            <a:ext cx="9271625" cy="55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5673446" y="3094885"/>
            <a:ext cx="6083299" cy="3033678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95174" y="3346795"/>
            <a:ext cx="5605729" cy="307776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Note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After saving the machine details you can ‘</a:t>
            </a:r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Logout</a:t>
            </a:r>
            <a:r>
              <a:rPr lang="en-IN" sz="2000" dirty="0"/>
              <a:t>’ and wait till panel receive the in the lab physically, sent by PT provider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000" dirty="0"/>
          </a:p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7754" y="1759255"/>
            <a:ext cx="444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the details of registered machine</a:t>
            </a:r>
          </a:p>
        </p:txBody>
      </p:sp>
      <p:sp>
        <p:nvSpPr>
          <p:cNvPr id="30" name="Up Arrow 29"/>
          <p:cNvSpPr/>
          <p:nvPr/>
        </p:nvSpPr>
        <p:spPr>
          <a:xfrm rot="14828006">
            <a:off x="4404670" y="1461467"/>
            <a:ext cx="487036" cy="2484242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7071" y="298921"/>
            <a:ext cx="8745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Update Machine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59347" y="1189374"/>
            <a:ext cx="3220191" cy="553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2" y="1558706"/>
            <a:ext cx="2935198" cy="48679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7188" y="1189374"/>
            <a:ext cx="275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EE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 Left Menu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388471" y="3038547"/>
            <a:ext cx="2758681" cy="616495"/>
          </a:xfrm>
          <a:prstGeom prst="flowChartTerminator">
            <a:avLst/>
          </a:prstGeom>
          <a:noFill/>
          <a:ln w="38100">
            <a:solidFill>
              <a:srgbClr val="EC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5941473" y="2708604"/>
            <a:ext cx="6083299" cy="3033678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41579" y="2791241"/>
            <a:ext cx="5605729" cy="267765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Note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Automatic email will generate &amp; sent to lab through portal when PT Provider send panels to lab through portal, but you need to wait till physically panel receive in the lab.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3569" y="342051"/>
            <a:ext cx="9018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/>
                </a:solidFill>
              </a:rPr>
              <a:t>Truenat - Panel Receive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4582" y="1189374"/>
            <a:ext cx="3220191" cy="5548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78" y="1616075"/>
            <a:ext cx="2935198" cy="4867952"/>
          </a:xfrm>
          <a:prstGeom prst="rect">
            <a:avLst/>
          </a:prstGeom>
        </p:spPr>
      </p:pic>
      <p:sp>
        <p:nvSpPr>
          <p:cNvPr id="44" name="Flowchart: Terminator 43"/>
          <p:cNvSpPr/>
          <p:nvPr/>
        </p:nvSpPr>
        <p:spPr>
          <a:xfrm>
            <a:off x="444692" y="3717070"/>
            <a:ext cx="2720974" cy="616495"/>
          </a:xfrm>
          <a:prstGeom prst="flowChartTerminator">
            <a:avLst/>
          </a:prstGeom>
          <a:noFill/>
          <a:ln w="38100">
            <a:solidFill>
              <a:srgbClr val="EC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86506" y="1522416"/>
            <a:ext cx="770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this tab for receive the panel when you will get physically received</a:t>
            </a:r>
          </a:p>
        </p:txBody>
      </p:sp>
      <p:sp>
        <p:nvSpPr>
          <p:cNvPr id="47" name="Up Arrow 46"/>
          <p:cNvSpPr/>
          <p:nvPr/>
        </p:nvSpPr>
        <p:spPr>
          <a:xfrm rot="13383923" flipH="1">
            <a:off x="4159406" y="1835959"/>
            <a:ext cx="388115" cy="243632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22214" y="1245159"/>
            <a:ext cx="275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EE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 Left Menu</a:t>
            </a:r>
          </a:p>
        </p:txBody>
      </p:sp>
    </p:spTree>
    <p:extLst>
      <p:ext uri="{BB962C8B-B14F-4D97-AF65-F5344CB8AC3E}">
        <p14:creationId xmlns:p14="http://schemas.microsoft.com/office/powerpoint/2010/main" val="77251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9587" y="347927"/>
            <a:ext cx="8819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/>
                </a:solidFill>
              </a:rPr>
              <a:t>Truenat - Panel Receive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8872810" y="1404513"/>
            <a:ext cx="3119384" cy="4945847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72810" y="2599305"/>
            <a:ext cx="3390004" cy="355328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Note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Select Tracking No. 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Then add panel received date 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Then add panel status -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‘Received’ or Damaged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Submit the details </a:t>
            </a:r>
          </a:p>
          <a:p>
            <a:pPr algn="just">
              <a:lnSpc>
                <a:spcPct val="150000"/>
              </a:lnSpc>
            </a:pPr>
            <a:endParaRPr lang="en-IN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B3053-CA35-60DD-BE9D-CEAC6AAE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7" r="839"/>
          <a:stretch/>
        </p:blipFill>
        <p:spPr>
          <a:xfrm>
            <a:off x="1175657" y="1324323"/>
            <a:ext cx="7217230" cy="4945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DC201-7E0E-AF97-45D6-8644DA59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368" y="1404513"/>
            <a:ext cx="2644268" cy="12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355" y="30153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AB038-D88F-0287-9B0A-86E59849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232431"/>
            <a:ext cx="10842171" cy="5386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696686" y="3511179"/>
            <a:ext cx="1384184" cy="538307"/>
          </a:xfrm>
          <a:prstGeom prst="flowChartTerminator">
            <a:avLst/>
          </a:prstGeom>
          <a:noFill/>
          <a:ln w="38100">
            <a:solidFill>
              <a:srgbClr val="EC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5845" y="168806"/>
            <a:ext cx="8790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5334" y="3585698"/>
            <a:ext cx="1853331" cy="302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PT  Result Page fill Lab details (auto fill) but have to </a:t>
            </a:r>
            <a:r>
              <a:rPr lang="en-US" b="1" dirty="0">
                <a:solidFill>
                  <a:schemeClr val="bg1"/>
                </a:solidFill>
              </a:rPr>
              <a:t>select Speed Post No</a:t>
            </a:r>
            <a:r>
              <a:rPr lang="en-US" dirty="0">
                <a:solidFill>
                  <a:schemeClr val="bg1"/>
                </a:solidFill>
              </a:rPr>
              <a:t>. for other field that will auto populated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5F62B-B853-3F08-7B2C-4A65E842A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7" y="1251857"/>
            <a:ext cx="8943992" cy="5367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A12255-0F06-4A3C-9792-1C97AFFA9509}"/>
              </a:ext>
            </a:extLst>
          </p:cNvPr>
          <p:cNvCxnSpPr/>
          <p:nvPr/>
        </p:nvCxnSpPr>
        <p:spPr>
          <a:xfrm>
            <a:off x="2528665" y="5096998"/>
            <a:ext cx="793033" cy="3147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4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0090" y="326632"/>
            <a:ext cx="8937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673914" y="1855434"/>
            <a:ext cx="1853331" cy="412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After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Speed Post No</a:t>
            </a:r>
            <a:r>
              <a:rPr lang="en-US" dirty="0">
                <a:solidFill>
                  <a:schemeClr val="bg1"/>
                </a:solidFill>
              </a:rPr>
              <a:t>. selection, some fields will be auto populated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&amp; remaining details need to be added by Lab user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CC52F-D405-29FD-DB86-20E84AB8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83" y="1251857"/>
            <a:ext cx="8937788" cy="54073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967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3614" y="339657"/>
            <a:ext cx="9160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298706" y="5692091"/>
            <a:ext cx="10115294" cy="886510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560" y="5426943"/>
            <a:ext cx="10274300" cy="124495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Note : </a:t>
            </a:r>
            <a:r>
              <a:rPr lang="en-IN" sz="20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IN" sz="2000" dirty="0"/>
              <a:t>You have to select Cartridge “MTB-Rif” / “MTB Plus-Rif” before entering the data (based on which MTB assay you are using in lab “MTB” or “MTB Plus”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FDFA0-C4C7-6DEA-B436-CE935CAC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27150"/>
            <a:ext cx="6296706" cy="4099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Flowchart: Terminator 16"/>
          <p:cNvSpPr/>
          <p:nvPr/>
        </p:nvSpPr>
        <p:spPr>
          <a:xfrm>
            <a:off x="3290913" y="2548400"/>
            <a:ext cx="3090747" cy="616495"/>
          </a:xfrm>
          <a:prstGeom prst="flowChartTerminator">
            <a:avLst/>
          </a:prstGeom>
          <a:noFill/>
          <a:ln w="3175">
            <a:solidFill>
              <a:srgbClr val="EC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Down Arrow 5"/>
          <p:cNvSpPr/>
          <p:nvPr/>
        </p:nvSpPr>
        <p:spPr>
          <a:xfrm>
            <a:off x="2656114" y="1424293"/>
            <a:ext cx="313900" cy="738410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DB6B24-29B5-7CA1-E359-B597C4AF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1321435"/>
            <a:ext cx="5469392" cy="40997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Flowchart: Terminator 23"/>
          <p:cNvSpPr/>
          <p:nvPr/>
        </p:nvSpPr>
        <p:spPr>
          <a:xfrm>
            <a:off x="9198429" y="2431675"/>
            <a:ext cx="2728287" cy="616495"/>
          </a:xfrm>
          <a:prstGeom prst="flowChartTerminator">
            <a:avLst/>
          </a:prstGeom>
          <a:noFill/>
          <a:ln w="3175">
            <a:solidFill>
              <a:srgbClr val="EC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Down Arrow 24"/>
          <p:cNvSpPr/>
          <p:nvPr/>
        </p:nvSpPr>
        <p:spPr>
          <a:xfrm>
            <a:off x="8638920" y="1327150"/>
            <a:ext cx="313900" cy="738410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0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1098" y="319483"/>
            <a:ext cx="9011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23881" y="1595709"/>
            <a:ext cx="1853331" cy="412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After saving the details, you will see this form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(if you select </a:t>
            </a:r>
            <a:r>
              <a:rPr lang="en-US" b="1" dirty="0">
                <a:solidFill>
                  <a:schemeClr val="bg1"/>
                </a:solidFill>
              </a:rPr>
              <a:t>MTB-Rif</a:t>
            </a:r>
            <a:r>
              <a:rPr lang="en-US" dirty="0">
                <a:solidFill>
                  <a:schemeClr val="bg1"/>
                </a:solidFill>
              </a:rPr>
              <a:t> 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with documents upload for MTB &amp; Rif Result for All 5 sample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9DE42-F8F4-AC5B-69AD-50E7A49B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755"/>
          <a:stretch/>
        </p:blipFill>
        <p:spPr>
          <a:xfrm>
            <a:off x="114788" y="1264243"/>
            <a:ext cx="9932726" cy="53549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253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223881" y="1595709"/>
            <a:ext cx="1853331" cy="412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After saving the details, you will see this form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with documents upload for MTB &amp; Rif Result for All 5 sample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827D9-2158-ECEB-3C36-BDEB7637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" y="1240970"/>
            <a:ext cx="9808029" cy="5334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9C064-03FE-7B06-A788-F2BD294479F5}"/>
              </a:ext>
            </a:extLst>
          </p:cNvPr>
          <p:cNvSpPr/>
          <p:nvPr/>
        </p:nvSpPr>
        <p:spPr>
          <a:xfrm>
            <a:off x="1401098" y="319483"/>
            <a:ext cx="9011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</p:spTree>
    <p:extLst>
      <p:ext uri="{BB962C8B-B14F-4D97-AF65-F5344CB8AC3E}">
        <p14:creationId xmlns:p14="http://schemas.microsoft.com/office/powerpoint/2010/main" val="40518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AA50EC-5ADB-E315-D2CB-0C87200B1DC1}"/>
              </a:ext>
            </a:extLst>
          </p:cNvPr>
          <p:cNvSpPr txBox="1"/>
          <p:nvPr/>
        </p:nvSpPr>
        <p:spPr>
          <a:xfrm>
            <a:off x="1360449" y="256477"/>
            <a:ext cx="9177453" cy="1384995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b="1" dirty="0"/>
              <a:t>Log on to : </a:t>
            </a:r>
            <a:r>
              <a:rPr lang="en-IN" b="1" dirty="0"/>
              <a:t>www.nirtnaateqa.com</a:t>
            </a:r>
            <a:endParaRPr lang="en-US" b="1" dirty="0"/>
          </a:p>
          <a:p>
            <a:endParaRPr lang="en-US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512BC-9E84-862A-9EDB-354D46096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246992"/>
            <a:ext cx="11171630" cy="5451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678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80339" y="1403512"/>
            <a:ext cx="1853331" cy="4834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After  saving all 5 sample  results, add other details  and upload calibration document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add comments (if any) and then “submit”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1DA30-8885-22B0-A36F-FB003C51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0"/>
          <a:stretch/>
        </p:blipFill>
        <p:spPr>
          <a:xfrm>
            <a:off x="398206" y="1403513"/>
            <a:ext cx="9583994" cy="5091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0D9536-EE4B-B210-C57E-F180AEF41ED5}"/>
              </a:ext>
            </a:extLst>
          </p:cNvPr>
          <p:cNvSpPr/>
          <p:nvPr/>
        </p:nvSpPr>
        <p:spPr>
          <a:xfrm>
            <a:off x="1401098" y="319483"/>
            <a:ext cx="9011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</p:spTree>
    <p:extLst>
      <p:ext uri="{BB962C8B-B14F-4D97-AF65-F5344CB8AC3E}">
        <p14:creationId xmlns:p14="http://schemas.microsoft.com/office/powerpoint/2010/main" val="306788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49500" y="1273436"/>
            <a:ext cx="11199600" cy="5419464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8099" y="1339525"/>
            <a:ext cx="10971001" cy="539994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Important Note</a:t>
            </a:r>
            <a:endParaRPr lang="en-IN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All details will fill one by one respectively in </a:t>
            </a:r>
            <a:r>
              <a:rPr lang="en-IN" sz="2000" b="1" dirty="0"/>
              <a:t>PT Result </a:t>
            </a:r>
            <a:r>
              <a:rPr lang="en-IN" sz="2000" dirty="0"/>
              <a:t>form.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Submit / Save button will visible one by one if before details will save successfully the next will visible.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/>
              <a:t>Process for filling the PT Result form.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Save above details (with cartridge) </a:t>
            </a:r>
            <a:r>
              <a:rPr lang="e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Enter Sample 1 to 5 (one by one)  Add other details with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calibration document &amp; Comments Submit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IN" sz="2000" dirty="0"/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IN" sz="2000" dirty="0"/>
              <a:t>When click on Save button you have to wait till popup message shown :-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               ‘</a:t>
            </a: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has been submitted successfully</a:t>
            </a:r>
            <a:r>
              <a:rPr lang="en-IN" sz="2000" dirty="0"/>
              <a:t>’</a:t>
            </a:r>
          </a:p>
          <a:p>
            <a:pPr>
              <a:lnSpc>
                <a:spcPct val="150000"/>
              </a:lnSpc>
            </a:pPr>
            <a:endParaRPr lang="e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B89A-961C-E42E-ACEE-6E513C831EB8}"/>
              </a:ext>
            </a:extLst>
          </p:cNvPr>
          <p:cNvSpPr/>
          <p:nvPr/>
        </p:nvSpPr>
        <p:spPr>
          <a:xfrm>
            <a:off x="1401098" y="319483"/>
            <a:ext cx="9011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Enter PT Result</a:t>
            </a:r>
          </a:p>
        </p:txBody>
      </p:sp>
    </p:spTree>
    <p:extLst>
      <p:ext uri="{BB962C8B-B14F-4D97-AF65-F5344CB8AC3E}">
        <p14:creationId xmlns:p14="http://schemas.microsoft.com/office/powerpoint/2010/main" val="75978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2000" y="298347"/>
            <a:ext cx="858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4400" b="1" dirty="0">
                <a:solidFill>
                  <a:schemeClr val="accent1"/>
                </a:solidFill>
              </a:rPr>
              <a:t>Hierarchy of Fill the PT Result</a:t>
            </a:r>
          </a:p>
        </p:txBody>
      </p:sp>
      <p:sp>
        <p:nvSpPr>
          <p:cNvPr id="2" name="Flowchart: Process 1"/>
          <p:cNvSpPr/>
          <p:nvPr/>
        </p:nvSpPr>
        <p:spPr>
          <a:xfrm>
            <a:off x="660400" y="1609210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Details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4145072" y="1644744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1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660400" y="3244210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3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4145072" y="4871997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Calibration Doc</a:t>
            </a:r>
          </a:p>
          <a:p>
            <a:pPr algn="ctr"/>
            <a:r>
              <a:rPr lang="en-US" dirty="0"/>
              <a:t>(Other Details )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660400" y="4888045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Processed by Person Details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4145072" y="3235414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4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7689428" y="1609210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2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7732821" y="4869245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7732821" y="3232662"/>
            <a:ext cx="2971800" cy="1244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5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733800" y="2231510"/>
            <a:ext cx="266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7232130" y="2231510"/>
            <a:ext cx="266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760158" y="3771260"/>
            <a:ext cx="266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291496" y="3835912"/>
            <a:ext cx="266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278276" y="5345064"/>
            <a:ext cx="266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760896" y="5396295"/>
            <a:ext cx="2667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5395" y="334294"/>
            <a:ext cx="818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Review and Submit PT Result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7E9560-D90A-32AE-063D-C585DF185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67" y="1458688"/>
            <a:ext cx="9794078" cy="50167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848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9168" y="299467"/>
            <a:ext cx="818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Review and Submit PT Result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D90DB9A8-A236-52E1-3920-788B127CFBD7}"/>
              </a:ext>
            </a:extLst>
          </p:cNvPr>
          <p:cNvSpPr/>
          <p:nvPr/>
        </p:nvSpPr>
        <p:spPr>
          <a:xfrm>
            <a:off x="9855791" y="1449087"/>
            <a:ext cx="2096723" cy="4834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Select the speed post no.</a:t>
            </a:r>
          </a:p>
          <a:p>
            <a:r>
              <a:rPr lang="en-US" dirty="0"/>
              <a:t>Select the Machine no for </a:t>
            </a:r>
          </a:p>
          <a:p>
            <a:pPr marL="342900" indent="-342900">
              <a:buAutoNum type="arabicPeriod"/>
            </a:pPr>
            <a:r>
              <a:rPr lang="en-US" dirty="0"/>
              <a:t>Prep </a:t>
            </a:r>
          </a:p>
          <a:p>
            <a:pPr marL="342900" indent="-342900">
              <a:buAutoNum type="arabicPeriod"/>
            </a:pPr>
            <a:r>
              <a:rPr lang="en-US" dirty="0"/>
              <a:t>PCR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0F8D3-17CB-ED0A-DD94-B242E237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6" y="1305292"/>
            <a:ext cx="9168358" cy="52598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692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7953" y="338705"/>
            <a:ext cx="818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Review and Submit PT Result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84181" y="2164346"/>
            <a:ext cx="1853331" cy="3192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Here you can see all data entered and  Reviewer can edit/ correct as required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284E65-038A-2914-31B5-04E19B40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49" y="1357381"/>
            <a:ext cx="9291527" cy="51667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17A649-8C12-5966-948C-D2BB666D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68" y="3286105"/>
            <a:ext cx="95263" cy="285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029131-709E-80A3-255F-DFB8310A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225" y="2600305"/>
            <a:ext cx="95263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7939" y="298677"/>
            <a:ext cx="9510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Review and Submit PT Result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91800" y="2164346"/>
            <a:ext cx="1345712" cy="3192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data entered is visible in edit mode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EBFC8-8798-186C-4AC8-B50D3B3A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1" y="1279421"/>
            <a:ext cx="9957342" cy="52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5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6666" y="369471"/>
            <a:ext cx="818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Review and Submit PT Result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269202" y="1492165"/>
            <a:ext cx="1588585" cy="4637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Lab can view the documents submitted (MTB Result,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RIF Result,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Calibration) as required, edit/ Change them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8FA7B-9735-1210-D5A2-727C3101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0" y="1532468"/>
            <a:ext cx="9388669" cy="50554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0373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41486" y="299467"/>
            <a:ext cx="818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Review and Submit PT Result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26647" y="2180290"/>
            <a:ext cx="4449354" cy="2607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Lab can re-upload their documents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 for MTB Result, RIF Result, Calibration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Single sample wise  by click on upload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91445-3279-6E2F-8CC2-F311E603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3" y="1243901"/>
            <a:ext cx="6175945" cy="54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1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</a:t>
            </a: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I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</a:t>
            </a:r>
            <a:br>
              <a:rPr kumimoji="0" lang="en-IN" sz="367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IN" sz="367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I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</a:t>
            </a: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I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IN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</a:t>
            </a:r>
            <a:br>
              <a:rPr kumimoji="0" lang="en-IN" sz="367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IN" sz="3675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I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4123" y="286275"/>
            <a:ext cx="818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>
                <a:solidFill>
                  <a:schemeClr val="accent1"/>
                </a:solidFill>
              </a:rPr>
              <a:t>Review and Submit PT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6305"/>
          <a:stretch/>
        </p:blipFill>
        <p:spPr>
          <a:xfrm>
            <a:off x="161364" y="1284514"/>
            <a:ext cx="8652436" cy="517047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088384" y="1375560"/>
            <a:ext cx="3009900" cy="200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Details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entered is visible in edit mode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details will ok, then select Approved button &amp; do final submission by click on EDIT &amp; SAVE button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9291840" y="3590086"/>
            <a:ext cx="2767149" cy="2864905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8726" y="3869752"/>
            <a:ext cx="2535338" cy="21682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Note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can’t modify the data after approval &amp; submit</a:t>
            </a:r>
          </a:p>
        </p:txBody>
      </p:sp>
    </p:spTree>
    <p:extLst>
      <p:ext uri="{BB962C8B-B14F-4D97-AF65-F5344CB8AC3E}">
        <p14:creationId xmlns:p14="http://schemas.microsoft.com/office/powerpoint/2010/main" val="287025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80C18-D84A-52AA-226B-9DBBA210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82" y="1393370"/>
            <a:ext cx="9269951" cy="51162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ounded Rectangle 3"/>
          <p:cNvSpPr/>
          <p:nvPr/>
        </p:nvSpPr>
        <p:spPr>
          <a:xfrm>
            <a:off x="9916290" y="1714529"/>
            <a:ext cx="2189218" cy="1043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 </a:t>
            </a:r>
          </a:p>
          <a:p>
            <a:pPr algn="ctr"/>
            <a:r>
              <a:rPr lang="en-US" sz="1600" dirty="0"/>
              <a:t>Truenat MTB Login for entry</a:t>
            </a:r>
          </a:p>
        </p:txBody>
      </p:sp>
      <p:sp>
        <p:nvSpPr>
          <p:cNvPr id="7" name="Bent Arrow 16"/>
          <p:cNvSpPr/>
          <p:nvPr/>
        </p:nvSpPr>
        <p:spPr>
          <a:xfrm rot="10800000">
            <a:off x="6477000" y="2757589"/>
            <a:ext cx="4961786" cy="780268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8A0C83-D6B0-9D33-AC1E-71857E5C9770}"/>
              </a:ext>
            </a:extLst>
          </p:cNvPr>
          <p:cNvSpPr txBox="1"/>
          <p:nvPr/>
        </p:nvSpPr>
        <p:spPr>
          <a:xfrm>
            <a:off x="1360449" y="256477"/>
            <a:ext cx="9177453" cy="1384995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en-US" b="1" dirty="0"/>
              <a:t>mWRD EQA Portal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54560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2000" y="319918"/>
            <a:ext cx="8387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Auto generated Email to Lab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9532480" y="1517909"/>
            <a:ext cx="2479894" cy="4651551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32481" y="2179910"/>
            <a:ext cx="2323064" cy="313932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Important</a:t>
            </a:r>
          </a:p>
          <a:p>
            <a:pPr algn="ctr">
              <a:lnSpc>
                <a:spcPct val="150000"/>
              </a:lnSpc>
            </a:pPr>
            <a:r>
              <a:rPr lang="en-IN" sz="2000" dirty="0"/>
              <a:t>Lab will receive a auto generated Email after submitted  the PT   Result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D9D12-774E-E064-FBBC-2635B053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2" y="1517909"/>
            <a:ext cx="8701294" cy="50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1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238815"/>
            <a:ext cx="6468574" cy="790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6D29CA-4FD3-45E1-BE6E-E7C4854D5C7E}"/>
              </a:ext>
            </a:extLst>
          </p:cNvPr>
          <p:cNvSpPr txBox="1">
            <a:spLocks/>
          </p:cNvSpPr>
          <p:nvPr/>
        </p:nvSpPr>
        <p:spPr>
          <a:xfrm>
            <a:off x="1602000" y="198787"/>
            <a:ext cx="6468574" cy="83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IN" b="1"/>
            </a:br>
            <a:br>
              <a:rPr lang="en-IN" b="1"/>
            </a:br>
            <a:r>
              <a:rPr lang="en-IN" b="1"/>
              <a:t>                             </a:t>
            </a:r>
            <a:br>
              <a:rPr lang="en-IN" b="1"/>
            </a:br>
            <a:br>
              <a:rPr lang="en-IN" b="1"/>
            </a:br>
            <a:br>
              <a:rPr lang="en-IN" b="1"/>
            </a:br>
            <a:br>
              <a:rPr lang="en-IN"/>
            </a:br>
            <a:r>
              <a:rPr lang="en-IN"/>
              <a:t>                        </a:t>
            </a:r>
            <a:br>
              <a:rPr lang="en-IN" sz="3675" b="1">
                <a:solidFill>
                  <a:srgbClr val="002060"/>
                </a:solidFill>
              </a:rPr>
            </a:br>
            <a:r>
              <a:rPr lang="en-IN" sz="3675" b="1">
                <a:solidFill>
                  <a:srgbClr val="002060"/>
                </a:solidFill>
              </a:rPr>
              <a:t>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4725" y="198787"/>
            <a:ext cx="50491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>
                <a:solidFill>
                  <a:schemeClr val="accent1"/>
                </a:solidFill>
              </a:rPr>
              <a:t>Change Password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AA41B-7E26-391F-BB6C-558EDE60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59" y="1246992"/>
            <a:ext cx="9535856" cy="56110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936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C478B-D8D9-485F-A7DD-F61D42AE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3609425"/>
            <a:ext cx="10201921" cy="1736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D9E3-98DB-487A-B83A-A4A2008E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A6518-8B86-43F2-9175-06D6434A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F188-AA65-4E11-B38E-5563732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miley - Wikipedia">
            <a:extLst>
              <a:ext uri="{FF2B5EF4-FFF2-40B4-BE49-F238E27FC236}">
                <a16:creationId xmlns:a16="http://schemas.microsoft.com/office/drawing/2014/main" id="{C85C68DB-EE1E-EAB0-53A4-E75486CE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64" y="1106129"/>
            <a:ext cx="2322871" cy="23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2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72697" y="290336"/>
            <a:ext cx="6740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Login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0F286-5CA9-2E76-DB03-A5708A88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216134"/>
            <a:ext cx="10831287" cy="54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3832" y="290569"/>
            <a:ext cx="9445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/>
                </a:solidFill>
              </a:rPr>
              <a:t>Truenat - Lab login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4A598-D3BB-D0A7-0AEA-23330C40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" y="1227019"/>
            <a:ext cx="11375572" cy="5492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6" y="3429000"/>
            <a:ext cx="2286000" cy="266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Down Arrow 2"/>
          <p:cNvSpPr/>
          <p:nvPr/>
        </p:nvSpPr>
        <p:spPr>
          <a:xfrm rot="3290899">
            <a:off x="3654449" y="780135"/>
            <a:ext cx="320584" cy="309574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846" y="239355"/>
            <a:ext cx="9085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/>
                </a:solidFill>
              </a:rPr>
              <a:t>Truenat - Lab login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12400" y="1371600"/>
            <a:ext cx="15875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Enter Your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Lab Code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&amp;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Password which You got on your registered Email-ID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D9BD0-DF5B-23F9-2D54-55B719B9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284514"/>
            <a:ext cx="9482866" cy="5130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Down Arrow 15"/>
          <p:cNvSpPr/>
          <p:nvPr/>
        </p:nvSpPr>
        <p:spPr>
          <a:xfrm rot="3889981">
            <a:off x="8879831" y="1878553"/>
            <a:ext cx="359567" cy="249829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8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4335" y="240931"/>
            <a:ext cx="898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/>
                </a:solidFill>
              </a:rPr>
              <a:t>Truenat - Lab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24966-00CE-5C8A-5C34-ED4C4AF9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75"/>
          <a:stretch/>
        </p:blipFill>
        <p:spPr>
          <a:xfrm>
            <a:off x="1371638" y="1306286"/>
            <a:ext cx="10308733" cy="51189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638A2-1DDA-444C-884E-B61B3EC5885B}"/>
              </a:ext>
            </a:extLst>
          </p:cNvPr>
          <p:cNvGrpSpPr/>
          <p:nvPr/>
        </p:nvGrpSpPr>
        <p:grpSpPr>
          <a:xfrm>
            <a:off x="762953" y="1576728"/>
            <a:ext cx="2139313" cy="4671672"/>
            <a:chOff x="10161053" y="1604352"/>
            <a:chExt cx="2139313" cy="4709807"/>
          </a:xfrm>
        </p:grpSpPr>
        <p:sp>
          <p:nvSpPr>
            <p:cNvPr id="8" name="Rounded Rectangle 6"/>
            <p:cNvSpPr/>
            <p:nvPr/>
          </p:nvSpPr>
          <p:spPr>
            <a:xfrm>
              <a:off x="10170364" y="1604352"/>
              <a:ext cx="2095500" cy="47098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4712" y="1827493"/>
              <a:ext cx="1846804" cy="4354971"/>
            </a:xfrm>
            <a:prstGeom prst="rect">
              <a:avLst/>
            </a:prstGeom>
          </p:spPr>
        </p:pic>
        <p:sp>
          <p:nvSpPr>
            <p:cNvPr id="12" name="Flowchart: Terminator 11"/>
            <p:cNvSpPr/>
            <p:nvPr/>
          </p:nvSpPr>
          <p:spPr>
            <a:xfrm>
              <a:off x="10161053" y="1967762"/>
              <a:ext cx="2139313" cy="616495"/>
            </a:xfrm>
            <a:prstGeom prst="flowChartTerminator">
              <a:avLst/>
            </a:prstGeom>
            <a:noFill/>
            <a:ln w="38100">
              <a:solidFill>
                <a:srgbClr val="EC2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5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0594" y="351152"/>
            <a:ext cx="93346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/>
                </a:solidFill>
              </a:rPr>
              <a:t>Truenat - Lab profile updation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FAFCF-CB0B-E2F7-A8C2-985DEE5C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2" y="1344384"/>
            <a:ext cx="8956660" cy="53099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632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430594" y="219077"/>
            <a:ext cx="9394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solidFill>
                  <a:schemeClr val="accent1"/>
                </a:solidFill>
              </a:rPr>
              <a:t>Truenat - Lab Dashboard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0942" y="1189375"/>
            <a:ext cx="3220191" cy="5505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64" y="1655862"/>
            <a:ext cx="2935198" cy="4867952"/>
          </a:xfrm>
          <a:prstGeom prst="rect">
            <a:avLst/>
          </a:prstGeom>
        </p:spPr>
      </p:pic>
      <p:sp>
        <p:nvSpPr>
          <p:cNvPr id="31" name="Up Arrow 30"/>
          <p:cNvSpPr/>
          <p:nvPr/>
        </p:nvSpPr>
        <p:spPr>
          <a:xfrm rot="14828006">
            <a:off x="3622684" y="1097223"/>
            <a:ext cx="329391" cy="200071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87379" y="2092175"/>
            <a:ext cx="664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the details of Truenat machine / Add Truenat Machine </a:t>
            </a:r>
          </a:p>
        </p:txBody>
      </p:sp>
      <p:sp>
        <p:nvSpPr>
          <p:cNvPr id="33" name="Flowchart: Terminator 32"/>
          <p:cNvSpPr/>
          <p:nvPr/>
        </p:nvSpPr>
        <p:spPr>
          <a:xfrm>
            <a:off x="633622" y="2400483"/>
            <a:ext cx="2139313" cy="616495"/>
          </a:xfrm>
          <a:prstGeom prst="flowChartTerminator">
            <a:avLst/>
          </a:prstGeom>
          <a:noFill/>
          <a:ln w="38100">
            <a:solidFill>
              <a:srgbClr val="EC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722708" y="2813488"/>
            <a:ext cx="6083299" cy="2552700"/>
          </a:xfrm>
          <a:prstGeom prst="flowChartProcess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34695" y="2996581"/>
            <a:ext cx="5605729" cy="298543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Note</a:t>
            </a:r>
          </a:p>
          <a:p>
            <a:pPr algn="just">
              <a:lnSpc>
                <a:spcPct val="150000"/>
              </a:lnSpc>
            </a:pPr>
            <a:r>
              <a:rPr lang="en-IN" sz="2000" dirty="0"/>
              <a:t>If a lab have multiple TRUENAT machine so need to fill ‘Add TRUENAAT Machine’ form for all the machines.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000" dirty="0"/>
          </a:p>
          <a:p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891" y="1254317"/>
            <a:ext cx="275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EE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 Left Menu</a:t>
            </a:r>
          </a:p>
        </p:txBody>
      </p:sp>
    </p:spTree>
    <p:extLst>
      <p:ext uri="{BB962C8B-B14F-4D97-AF65-F5344CB8AC3E}">
        <p14:creationId xmlns:p14="http://schemas.microsoft.com/office/powerpoint/2010/main" val="1330847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2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EE4P_MASTERWIZARD_MARGINS" val="0"/>
  <p:tag name="EE4P_STYLE_ID" val="KwuiTUoX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oMydtSgFos7l78lxWp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*FIND template*">
  <a:themeElements>
    <a:clrScheme name="*FIND template*">
      <a:dk1>
        <a:srgbClr val="000000"/>
      </a:dk1>
      <a:lt1>
        <a:srgbClr val="FFFFFF"/>
      </a:lt1>
      <a:dk2>
        <a:srgbClr val="43ABB6"/>
      </a:dk2>
      <a:lt2>
        <a:srgbClr val="8C9EAB"/>
      </a:lt2>
      <a:accent1>
        <a:srgbClr val="5A2259"/>
      </a:accent1>
      <a:accent2>
        <a:srgbClr val="43ABB6"/>
      </a:accent2>
      <a:accent3>
        <a:srgbClr val="D3553F"/>
      </a:accent3>
      <a:accent4>
        <a:srgbClr val="8C9EAB"/>
      </a:accent4>
      <a:accent5>
        <a:srgbClr val="B785B7"/>
      </a:accent5>
      <a:accent6>
        <a:srgbClr val="4C5B68"/>
      </a:accent6>
      <a:hlink>
        <a:srgbClr val="8B518B"/>
      </a:hlink>
      <a:folHlink>
        <a:srgbClr val="B785B7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A2259"/>
        </a:solidFill>
        <a:ln w="9525">
          <a:noFill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F7F7F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bIns="9144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FIND 2017 - 07-2017">
        <a:dk1>
          <a:srgbClr val="000000"/>
        </a:dk1>
        <a:lt1>
          <a:srgbClr val="FFFFFF"/>
        </a:lt1>
        <a:dk2>
          <a:srgbClr val="43ABB6"/>
        </a:dk2>
        <a:lt2>
          <a:srgbClr val="8C9EAB"/>
        </a:lt2>
        <a:accent1>
          <a:srgbClr val="EEF1F2"/>
        </a:accent1>
        <a:accent2>
          <a:srgbClr val="D3F4F7"/>
        </a:accent2>
        <a:accent3>
          <a:srgbClr val="C5CED5"/>
        </a:accent3>
        <a:accent4>
          <a:srgbClr val="4C5B68"/>
        </a:accent4>
        <a:accent5>
          <a:srgbClr val="B785B7"/>
        </a:accent5>
        <a:accent6>
          <a:srgbClr val="5A2259"/>
        </a:accent6>
        <a:hlink>
          <a:srgbClr val="8B518B"/>
        </a:hlink>
        <a:folHlink>
          <a:srgbClr val="B785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43ABB6"/>
    </a:custClr>
    <a:custClr name="White">
      <a:srgbClr val="FFFFFF"/>
    </a:custClr>
    <a:custClr name="Black">
      <a:srgbClr val="000000"/>
    </a:custClr>
    <a:custClr name="Light Teal">
      <a:srgbClr val="D3F4F7"/>
    </a:custClr>
    <a:custClr name="Medium Teal">
      <a:srgbClr val="8ED5DC"/>
    </a:custClr>
    <a:custClr name="Dark Teal">
      <a:srgbClr val="307C84"/>
    </a:custClr>
    <a:custClr name="Light Gray">
      <a:srgbClr val="EEF1F2"/>
    </a:custClr>
    <a:custClr name="Medium Gray">
      <a:srgbClr val="C5CED5"/>
    </a:custClr>
    <a:custClr name="Gray">
      <a:srgbClr val="8C9EAB"/>
    </a:custClr>
    <a:custClr name="Dark Gray">
      <a:srgbClr val="4C5B68"/>
    </a:custClr>
    <a:custClr name="Light Purple">
      <a:srgbClr val="F2D6F2"/>
    </a:custClr>
    <a:custClr name="Medium Purple">
      <a:srgbClr val="B785B7"/>
    </a:custClr>
    <a:custClr name="Purple">
      <a:srgbClr val="8B518B"/>
    </a:custClr>
    <a:custClr name="Dark Purple">
      <a:srgbClr val="5A2259"/>
    </a:custClr>
    <a:custClr name="Light Orange">
      <a:srgbClr val="FFE6AF"/>
    </a:custClr>
    <a:custClr name="Medium Orange">
      <a:srgbClr val="FDC569"/>
    </a:custClr>
    <a:custClr name="Orange">
      <a:srgbClr val="F79646"/>
    </a:custClr>
    <a:custClr name="Dark Orange">
      <a:srgbClr val="D3553F"/>
    </a:custClr>
    <a:custClr name="Light Green">
      <a:srgbClr val="DEEFCD"/>
    </a:custClr>
    <a:custClr name="Medium Green">
      <a:srgbClr val="A3C87E"/>
    </a:custClr>
    <a:custClr name="Green">
      <a:srgbClr val="669735"/>
    </a:custClr>
    <a:custClr name="Dark Green">
      <a:srgbClr val="3B680E"/>
    </a:custClr>
    <a:custClr name="Light Blue">
      <a:srgbClr val="D8E7F8"/>
    </a:custClr>
    <a:custClr name="Medium Blue">
      <a:srgbClr val="95BADF"/>
    </a:custClr>
    <a:custClr name="Blue">
      <a:srgbClr val="4580BB"/>
    </a:custClr>
    <a:custClr name="Dark Blue">
      <a:srgbClr val="2F5E8D"/>
    </a:custClr>
    <a:custClr name="Light Brown">
      <a:srgbClr val="F0DCC8"/>
    </a:custClr>
    <a:custClr name="Medium Brown">
      <a:srgbClr val="C89D72"/>
    </a:custClr>
    <a:custClr name="Brown">
      <a:srgbClr val="8F6235"/>
    </a:custClr>
    <a:custClr name="Dark Brown">
      <a:srgbClr val="5F3913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  <a:extLst>
    <a:ext uri="{05A4C25C-085E-4340-85A3-A5531E510DB2}">
      <thm15:themeFamily xmlns:thm15="http://schemas.microsoft.com/office/thememl/2012/main" name="blank.potx" id="{AB4EB1FF-5992-4542-87C8-4624D2AD5E3A}" vid="{86B8886F-6CF6-40DE-BCD3-1A25D72C4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*FIND template*">
    <a:dk1>
      <a:srgbClr val="000000"/>
    </a:dk1>
    <a:lt1>
      <a:srgbClr val="FFFFFF"/>
    </a:lt1>
    <a:dk2>
      <a:srgbClr val="43ABB6"/>
    </a:dk2>
    <a:lt2>
      <a:srgbClr val="8C9EAB"/>
    </a:lt2>
    <a:accent1>
      <a:srgbClr val="5A2259"/>
    </a:accent1>
    <a:accent2>
      <a:srgbClr val="43ABB6"/>
    </a:accent2>
    <a:accent3>
      <a:srgbClr val="D3553F"/>
    </a:accent3>
    <a:accent4>
      <a:srgbClr val="8C9EAB"/>
    </a:accent4>
    <a:accent5>
      <a:srgbClr val="B785B7"/>
    </a:accent5>
    <a:accent6>
      <a:srgbClr val="4C5B68"/>
    </a:accent6>
    <a:hlink>
      <a:srgbClr val="8B518B"/>
    </a:hlink>
    <a:folHlink>
      <a:srgbClr val="B785B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15" ma:contentTypeDescription="Create a new document." ma:contentTypeScope="" ma:versionID="57fe97b00d2a8810b6fa50ee1ce191fd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1bf4807efc55adc60f81b37488c3aad2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1bbd72-f46e-43f3-8f72-2623deb0c04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AA74BF-4E94-4EEA-8358-953389CCF6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1F6566-C4C6-47C6-8A10-BBB8BB9BE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bbd72-f46e-43f3-8f72-2623deb0c047"/>
    <ds:schemaRef ds:uri="10c4dcad-8d39-4939-b489-2456ead71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F185EE-9726-4FAC-8A8C-F4FF7EEB7FA7}">
  <ds:schemaRefs>
    <ds:schemaRef ds:uri="http://schemas.microsoft.com/office/2006/documentManagement/types"/>
    <ds:schemaRef ds:uri="http://schemas.microsoft.com/office/infopath/2007/PartnerControls"/>
    <ds:schemaRef ds:uri="92297be3-05ad-4194-8456-bf53b0948fb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5a1bbd72-f46e-43f3-8f72-2623deb0c047"/>
  </ds:schemaRefs>
</ds:datastoreItem>
</file>

<file path=docMetadata/LabelInfo.xml><?xml version="1.0" encoding="utf-8"?>
<clbl:labelList xmlns:clbl="http://schemas.microsoft.com/office/2020/mipLabelMetadata">
  <clbl:label id="{8277b9de-ec8d-46a4-9b63-4b30e2b6c9a1}" enabled="0" method="" siteId="{8277b9de-ec8d-46a4-9b63-4b30e2b6c9a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11083</TotalTime>
  <Words>1159</Words>
  <Application>Microsoft Office PowerPoint</Application>
  <PresentationFormat>Widescreen</PresentationFormat>
  <Paragraphs>151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Algerian</vt:lpstr>
      <vt:lpstr>Arial</vt:lpstr>
      <vt:lpstr>Calibri</vt:lpstr>
      <vt:lpstr>Calibri Light</vt:lpstr>
      <vt:lpstr>Franklin Gothic Book</vt:lpstr>
      <vt:lpstr>Franklin Gothic Medium</vt:lpstr>
      <vt:lpstr>Trebuchet MS</vt:lpstr>
      <vt:lpstr>Wingdings</vt:lpstr>
      <vt:lpstr>*FIND template*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Genpact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Tiwari, Pradeep</dc:creator>
  <cp:keywords/>
  <dc:description/>
  <cp:lastModifiedBy>Shipra Bhargava</cp:lastModifiedBy>
  <cp:revision>1269</cp:revision>
  <cp:lastPrinted>2020-10-12T07:52:37Z</cp:lastPrinted>
  <dcterms:created xsi:type="dcterms:W3CDTF">2020-02-13T09:04:23Z</dcterms:created>
  <dcterms:modified xsi:type="dcterms:W3CDTF">2024-12-10T06:19:22Z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0x01010096E9EF62B87021448D745F43C4B11C16</vt:lpwstr>
  </property>
</Properties>
</file>